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56" r:id="rId5"/>
    <p:sldId id="303" r:id="rId6"/>
    <p:sldId id="304" r:id="rId7"/>
    <p:sldId id="305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4" r:id="rId16"/>
    <p:sldId id="316" r:id="rId17"/>
    <p:sldId id="317" r:id="rId18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345F"/>
    <a:srgbClr val="F6605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15DCE9-535F-4AF3-B535-F32649D026A4}" v="22" dt="2023-03-15T13:20:40.619"/>
    <p1510:client id="{85FA6EC3-732D-4C18-8D24-7CC076C3AA61}" v="132" dt="2023-10-13T14:49:13.721"/>
    <p1510:client id="{C743208D-24EC-495C-BDBA-7675F805291C}" v="117" dt="2023-10-04T10:10:28.782"/>
    <p1510:client id="{C927023A-21FA-4811-A7F5-845E1AAE3A46}" v="58" dt="2023-10-04T12:33:49.3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t Aklestad" userId="S::aklestad@hivolda.no::515635c3-e08c-4ff5-bf62-0c3836f5f784" providerId="AD" clId="Web-{85FA6EC3-732D-4C18-8D24-7CC076C3AA61}"/>
    <pc:docChg chg="modSld">
      <pc:chgData name="Marit Aklestad" userId="S::aklestad@hivolda.no::515635c3-e08c-4ff5-bf62-0c3836f5f784" providerId="AD" clId="Web-{85FA6EC3-732D-4C18-8D24-7CC076C3AA61}" dt="2023-10-13T14:49:13.721" v="133" actId="20577"/>
      <pc:docMkLst>
        <pc:docMk/>
      </pc:docMkLst>
      <pc:sldChg chg="modSp">
        <pc:chgData name="Marit Aklestad" userId="S::aklestad@hivolda.no::515635c3-e08c-4ff5-bf62-0c3836f5f784" providerId="AD" clId="Web-{85FA6EC3-732D-4C18-8D24-7CC076C3AA61}" dt="2023-10-13T14:49:13.721" v="133" actId="20577"/>
        <pc:sldMkLst>
          <pc:docMk/>
          <pc:sldMk cId="215612999" sldId="304"/>
        </pc:sldMkLst>
        <pc:spChg chg="mod">
          <ac:chgData name="Marit Aklestad" userId="S::aklestad@hivolda.no::515635c3-e08c-4ff5-bf62-0c3836f5f784" providerId="AD" clId="Web-{85FA6EC3-732D-4C18-8D24-7CC076C3AA61}" dt="2023-10-13T14:49:13.721" v="133" actId="20577"/>
          <ac:spMkLst>
            <pc:docMk/>
            <pc:sldMk cId="215612999" sldId="304"/>
            <ac:spMk id="3" creationId="{8DB849AD-0128-4399-A7A1-02DC5FD89C56}"/>
          </ac:spMkLst>
        </pc:spChg>
      </pc:sldChg>
      <pc:sldChg chg="modSp">
        <pc:chgData name="Marit Aklestad" userId="S::aklestad@hivolda.no::515635c3-e08c-4ff5-bf62-0c3836f5f784" providerId="AD" clId="Web-{85FA6EC3-732D-4C18-8D24-7CC076C3AA61}" dt="2023-10-13T14:42:10.335" v="2" actId="20577"/>
        <pc:sldMkLst>
          <pc:docMk/>
          <pc:sldMk cId="963188048" sldId="316"/>
        </pc:sldMkLst>
        <pc:spChg chg="mod">
          <ac:chgData name="Marit Aklestad" userId="S::aklestad@hivolda.no::515635c3-e08c-4ff5-bf62-0c3836f5f784" providerId="AD" clId="Web-{85FA6EC3-732D-4C18-8D24-7CC076C3AA61}" dt="2023-10-13T14:42:10.335" v="2" actId="20577"/>
          <ac:spMkLst>
            <pc:docMk/>
            <pc:sldMk cId="963188048" sldId="316"/>
            <ac:spMk id="3" creationId="{6F78469B-6735-4F92-9ADA-9B4D50EB764D}"/>
          </ac:spMkLst>
        </pc:spChg>
      </pc:sldChg>
    </pc:docChg>
  </pc:docChgLst>
  <pc:docChgLst>
    <pc:chgData name="Marit Aklestad" userId="S::aklestad@hivolda.no::515635c3-e08c-4ff5-bf62-0c3836f5f784" providerId="AD" clId="Web-{C743208D-24EC-495C-BDBA-7675F805291C}"/>
    <pc:docChg chg="modSld">
      <pc:chgData name="Marit Aklestad" userId="S::aklestad@hivolda.no::515635c3-e08c-4ff5-bf62-0c3836f5f784" providerId="AD" clId="Web-{C743208D-24EC-495C-BDBA-7675F805291C}" dt="2023-10-04T10:10:28.782" v="91" actId="20577"/>
      <pc:docMkLst>
        <pc:docMk/>
      </pc:docMkLst>
      <pc:sldChg chg="modSp">
        <pc:chgData name="Marit Aklestad" userId="S::aklestad@hivolda.no::515635c3-e08c-4ff5-bf62-0c3836f5f784" providerId="AD" clId="Web-{C743208D-24EC-495C-BDBA-7675F805291C}" dt="2023-10-04T10:07:38.905" v="33" actId="20577"/>
        <pc:sldMkLst>
          <pc:docMk/>
          <pc:sldMk cId="2417853794" sldId="303"/>
        </pc:sldMkLst>
        <pc:spChg chg="mod">
          <ac:chgData name="Marit Aklestad" userId="S::aklestad@hivolda.no::515635c3-e08c-4ff5-bf62-0c3836f5f784" providerId="AD" clId="Web-{C743208D-24EC-495C-BDBA-7675F805291C}" dt="2023-10-04T10:07:38.905" v="33" actId="20577"/>
          <ac:spMkLst>
            <pc:docMk/>
            <pc:sldMk cId="2417853794" sldId="303"/>
            <ac:spMk id="2" creationId="{B5076055-F42A-4048-8C91-EB71672DE00C}"/>
          </ac:spMkLst>
        </pc:spChg>
        <pc:spChg chg="mod">
          <ac:chgData name="Marit Aklestad" userId="S::aklestad@hivolda.no::515635c3-e08c-4ff5-bf62-0c3836f5f784" providerId="AD" clId="Web-{C743208D-24EC-495C-BDBA-7675F805291C}" dt="2023-10-04T10:07:18.327" v="24" actId="20577"/>
          <ac:spMkLst>
            <pc:docMk/>
            <pc:sldMk cId="2417853794" sldId="303"/>
            <ac:spMk id="12" creationId="{70840124-E3E4-42B4-B016-2C8DDB08EB6C}"/>
          </ac:spMkLst>
        </pc:spChg>
      </pc:sldChg>
      <pc:sldChg chg="modSp">
        <pc:chgData name="Marit Aklestad" userId="S::aklestad@hivolda.no::515635c3-e08c-4ff5-bf62-0c3836f5f784" providerId="AD" clId="Web-{C743208D-24EC-495C-BDBA-7675F805291C}" dt="2023-10-04T10:08:57.359" v="71" actId="20577"/>
        <pc:sldMkLst>
          <pc:docMk/>
          <pc:sldMk cId="215612999" sldId="304"/>
        </pc:sldMkLst>
        <pc:spChg chg="mod">
          <ac:chgData name="Marit Aklestad" userId="S::aklestad@hivolda.no::515635c3-e08c-4ff5-bf62-0c3836f5f784" providerId="AD" clId="Web-{C743208D-24EC-495C-BDBA-7675F805291C}" dt="2023-10-04T10:08:34.656" v="60" actId="20577"/>
          <ac:spMkLst>
            <pc:docMk/>
            <pc:sldMk cId="215612999" sldId="304"/>
            <ac:spMk id="3" creationId="{8DB849AD-0128-4399-A7A1-02DC5FD89C56}"/>
          </ac:spMkLst>
        </pc:spChg>
        <pc:spChg chg="mod">
          <ac:chgData name="Marit Aklestad" userId="S::aklestad@hivolda.no::515635c3-e08c-4ff5-bf62-0c3836f5f784" providerId="AD" clId="Web-{C743208D-24EC-495C-BDBA-7675F805291C}" dt="2023-10-04T10:08:57.359" v="71" actId="20577"/>
          <ac:spMkLst>
            <pc:docMk/>
            <pc:sldMk cId="215612999" sldId="304"/>
            <ac:spMk id="8" creationId="{078FB3A6-DC5A-4E44-A2E3-12E22AEDDAEC}"/>
          </ac:spMkLst>
        </pc:spChg>
      </pc:sldChg>
      <pc:sldChg chg="modSp">
        <pc:chgData name="Marit Aklestad" userId="S::aklestad@hivolda.no::515635c3-e08c-4ff5-bf62-0c3836f5f784" providerId="AD" clId="Web-{C743208D-24EC-495C-BDBA-7675F805291C}" dt="2023-10-04T10:09:25.422" v="77" actId="14100"/>
        <pc:sldMkLst>
          <pc:docMk/>
          <pc:sldMk cId="261101951" sldId="312"/>
        </pc:sldMkLst>
        <pc:spChg chg="mod">
          <ac:chgData name="Marit Aklestad" userId="S::aklestad@hivolda.no::515635c3-e08c-4ff5-bf62-0c3836f5f784" providerId="AD" clId="Web-{C743208D-24EC-495C-BDBA-7675F805291C}" dt="2023-10-04T10:09:25.422" v="77" actId="14100"/>
          <ac:spMkLst>
            <pc:docMk/>
            <pc:sldMk cId="261101951" sldId="312"/>
            <ac:spMk id="2" creationId="{071F0621-DD56-458A-A28E-5C95D735F1DB}"/>
          </ac:spMkLst>
        </pc:spChg>
      </pc:sldChg>
      <pc:sldChg chg="modSp">
        <pc:chgData name="Marit Aklestad" userId="S::aklestad@hivolda.no::515635c3-e08c-4ff5-bf62-0c3836f5f784" providerId="AD" clId="Web-{C743208D-24EC-495C-BDBA-7675F805291C}" dt="2023-10-04T10:10:28.782" v="91" actId="20577"/>
        <pc:sldMkLst>
          <pc:docMk/>
          <pc:sldMk cId="963188048" sldId="316"/>
        </pc:sldMkLst>
        <pc:spChg chg="mod">
          <ac:chgData name="Marit Aklestad" userId="S::aklestad@hivolda.no::515635c3-e08c-4ff5-bf62-0c3836f5f784" providerId="AD" clId="Web-{C743208D-24EC-495C-BDBA-7675F805291C}" dt="2023-10-04T10:10:28.782" v="91" actId="20577"/>
          <ac:spMkLst>
            <pc:docMk/>
            <pc:sldMk cId="963188048" sldId="316"/>
            <ac:spMk id="3" creationId="{6F78469B-6735-4F92-9ADA-9B4D50EB764D}"/>
          </ac:spMkLst>
        </pc:spChg>
      </pc:sldChg>
    </pc:docChg>
  </pc:docChgLst>
  <pc:docChgLst>
    <pc:chgData name="Marit Aklestad" userId="S::aklestad@hivolda.no::515635c3-e08c-4ff5-bf62-0c3836f5f784" providerId="AD" clId="Web-{C927023A-21FA-4811-A7F5-845E1AAE3A46}"/>
    <pc:docChg chg="modSld">
      <pc:chgData name="Marit Aklestad" userId="S::aklestad@hivolda.no::515635c3-e08c-4ff5-bf62-0c3836f5f784" providerId="AD" clId="Web-{C927023A-21FA-4811-A7F5-845E1AAE3A46}" dt="2023-10-04T12:33:47.050" v="54" actId="20577"/>
      <pc:docMkLst>
        <pc:docMk/>
      </pc:docMkLst>
      <pc:sldChg chg="modSp">
        <pc:chgData name="Marit Aklestad" userId="S::aklestad@hivolda.no::515635c3-e08c-4ff5-bf62-0c3836f5f784" providerId="AD" clId="Web-{C927023A-21FA-4811-A7F5-845E1AAE3A46}" dt="2023-10-04T12:32:22.157" v="38" actId="20577"/>
        <pc:sldMkLst>
          <pc:docMk/>
          <pc:sldMk cId="215612999" sldId="304"/>
        </pc:sldMkLst>
        <pc:spChg chg="mod">
          <ac:chgData name="Marit Aklestad" userId="S::aklestad@hivolda.no::515635c3-e08c-4ff5-bf62-0c3836f5f784" providerId="AD" clId="Web-{C927023A-21FA-4811-A7F5-845E1AAE3A46}" dt="2023-10-04T12:32:22.157" v="38" actId="20577"/>
          <ac:spMkLst>
            <pc:docMk/>
            <pc:sldMk cId="215612999" sldId="304"/>
            <ac:spMk id="3" creationId="{8DB849AD-0128-4399-A7A1-02DC5FD89C56}"/>
          </ac:spMkLst>
        </pc:spChg>
      </pc:sldChg>
      <pc:sldChg chg="modSp">
        <pc:chgData name="Marit Aklestad" userId="S::aklestad@hivolda.no::515635c3-e08c-4ff5-bf62-0c3836f5f784" providerId="AD" clId="Web-{C927023A-21FA-4811-A7F5-845E1AAE3A46}" dt="2023-10-04T12:33:08.487" v="50" actId="20577"/>
        <pc:sldMkLst>
          <pc:docMk/>
          <pc:sldMk cId="2575416752" sldId="307"/>
        </pc:sldMkLst>
        <pc:spChg chg="mod">
          <ac:chgData name="Marit Aklestad" userId="S::aklestad@hivolda.no::515635c3-e08c-4ff5-bf62-0c3836f5f784" providerId="AD" clId="Web-{C927023A-21FA-4811-A7F5-845E1AAE3A46}" dt="2023-10-04T12:33:08.487" v="50" actId="20577"/>
          <ac:spMkLst>
            <pc:docMk/>
            <pc:sldMk cId="2575416752" sldId="307"/>
            <ac:spMk id="3" creationId="{6F78469B-6735-4F92-9ADA-9B4D50EB764D}"/>
          </ac:spMkLst>
        </pc:spChg>
      </pc:sldChg>
      <pc:sldChg chg="modSp">
        <pc:chgData name="Marit Aklestad" userId="S::aklestad@hivolda.no::515635c3-e08c-4ff5-bf62-0c3836f5f784" providerId="AD" clId="Web-{C927023A-21FA-4811-A7F5-845E1AAE3A46}" dt="2023-10-04T12:33:36.706" v="52" actId="20577"/>
        <pc:sldMkLst>
          <pc:docMk/>
          <pc:sldMk cId="2944888107" sldId="313"/>
        </pc:sldMkLst>
        <pc:spChg chg="mod">
          <ac:chgData name="Marit Aklestad" userId="S::aklestad@hivolda.no::515635c3-e08c-4ff5-bf62-0c3836f5f784" providerId="AD" clId="Web-{C927023A-21FA-4811-A7F5-845E1AAE3A46}" dt="2023-10-04T12:33:36.706" v="52" actId="20577"/>
          <ac:spMkLst>
            <pc:docMk/>
            <pc:sldMk cId="2944888107" sldId="313"/>
            <ac:spMk id="3" creationId="{6F78469B-6735-4F92-9ADA-9B4D50EB764D}"/>
          </ac:spMkLst>
        </pc:spChg>
      </pc:sldChg>
      <pc:sldChg chg="modSp">
        <pc:chgData name="Marit Aklestad" userId="S::aklestad@hivolda.no::515635c3-e08c-4ff5-bf62-0c3836f5f784" providerId="AD" clId="Web-{C927023A-21FA-4811-A7F5-845E1AAE3A46}" dt="2023-10-04T12:33:47.050" v="54" actId="20577"/>
        <pc:sldMkLst>
          <pc:docMk/>
          <pc:sldMk cId="1849507062" sldId="314"/>
        </pc:sldMkLst>
        <pc:spChg chg="mod">
          <ac:chgData name="Marit Aklestad" userId="S::aklestad@hivolda.no::515635c3-e08c-4ff5-bf62-0c3836f5f784" providerId="AD" clId="Web-{C927023A-21FA-4811-A7F5-845E1AAE3A46}" dt="2023-10-04T12:33:47.050" v="54" actId="20577"/>
          <ac:spMkLst>
            <pc:docMk/>
            <pc:sldMk cId="1849507062" sldId="314"/>
            <ac:spMk id="3" creationId="{6F78469B-6735-4F92-9ADA-9B4D50EB764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2DA27A-D22D-4A01-B93B-CBFDDFE8FE76}" type="datetimeFigureOut">
              <a:rPr lang="nb-NO" smtClean="0"/>
              <a:t>13.10.2023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A08CF2-51AF-40C7-BE01-ACED69A398B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33747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08CF2-51AF-40C7-BE01-ACED69A398B1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910605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08CF2-51AF-40C7-BE01-ACED69A398B1}" type="slidenum">
              <a:rPr lang="nb-NO" smtClean="0"/>
              <a:t>13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05849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08CF2-51AF-40C7-BE01-ACED69A398B1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497485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08CF2-51AF-40C7-BE01-ACED69A398B1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7292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08CF2-51AF-40C7-BE01-ACED69A398B1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054575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08CF2-51AF-40C7-BE01-ACED69A398B1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206379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08CF2-51AF-40C7-BE01-ACED69A398B1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226607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08CF2-51AF-40C7-BE01-ACED69A398B1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51134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08CF2-51AF-40C7-BE01-ACED69A398B1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75036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08CF2-51AF-40C7-BE01-ACED69A398B1}" type="slidenum">
              <a:rPr lang="nb-NO" smtClean="0"/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58322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261FD0B-7BF3-43C9-9359-906D3F0C93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2A13F62-9927-4AAD-800C-E08227B1E0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205ECD4-3D38-480F-A90C-D0221FB0E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FE99D-5916-494C-AE19-35C143393085}" type="datetimeFigureOut">
              <a:rPr lang="nb-NO" smtClean="0"/>
              <a:t>13.10.2023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4A4A1B8-B96A-4970-909B-3B5A00CA8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DBA1FD5-F03E-4474-AD8D-6C3466877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DA1CD-3D28-48E8-91D0-6F2A53A8FB1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2375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8E0C6FA-1599-4B45-9B53-828692D81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353B3A8-E14A-443C-B4C0-4411B071A2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93257E2-FDB5-4701-AF63-76B4D6294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FE99D-5916-494C-AE19-35C143393085}" type="datetimeFigureOut">
              <a:rPr lang="nb-NO" smtClean="0"/>
              <a:t>13.10.2023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71ED3D8-F555-4A99-B9CC-6711071ED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C4F56CF-C486-44AF-B20D-B33B7737A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DA1CD-3D28-48E8-91D0-6F2A53A8FB1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05608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42E8D427-B7A3-4CB2-ABB4-A341A8289D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AFAD9D6D-83CC-4302-9070-5EE7CAF5D9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9F61996-7C9A-4E25-AC27-E69277E7C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FE99D-5916-494C-AE19-35C143393085}" type="datetimeFigureOut">
              <a:rPr lang="nb-NO" smtClean="0"/>
              <a:t>13.10.2023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1BF998D-CAA8-4600-B896-89DF29B2C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EDFCF68-C5B9-4ACA-8C34-0F20BDE37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DA1CD-3D28-48E8-91D0-6F2A53A8FB1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1443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9B5022A-C3FC-4F7A-A1C5-17BA64D08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BBCA795-41B4-4B1C-9C7A-96D487613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412647B-85D1-46E3-907F-6EAAF750B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FE99D-5916-494C-AE19-35C143393085}" type="datetimeFigureOut">
              <a:rPr lang="nb-NO" smtClean="0"/>
              <a:t>13.10.2023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A26DAB3-F847-483E-9127-3E9469112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67303D7-2A3A-4E95-9231-9E0F383B8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DA1CD-3D28-48E8-91D0-6F2A53A8FB1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07554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C3655A2-9A2B-4DBB-B39F-87D98276C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E61D7A0-53DA-426F-9D15-92D922C90A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E2BC405-11DB-4276-A960-924524691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FE99D-5916-494C-AE19-35C143393085}" type="datetimeFigureOut">
              <a:rPr lang="nb-NO" smtClean="0"/>
              <a:t>13.10.2023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44EF848-FA71-44CD-91CC-8A0FAFEE4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C71882F-27CB-4ECE-8F3B-3618E39C7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DA1CD-3D28-48E8-91D0-6F2A53A8FB1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75072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D488E15-08D6-42E5-8AA4-E81DB9135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08D8602-1DF8-4C8B-B49B-B78B0C16E9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B088A4E1-AF62-4B1D-B13E-D00C5DDBC8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28CC8D4-2EA3-4E6F-A62D-F690BBC80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FE99D-5916-494C-AE19-35C143393085}" type="datetimeFigureOut">
              <a:rPr lang="nb-NO" smtClean="0"/>
              <a:t>13.10.2023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55BEAD5-5484-406A-ADAE-AB1F41BEB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D7F352B-CE76-4825-9EF3-7ACDBBEA2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DA1CD-3D28-48E8-91D0-6F2A53A8FB1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20476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31B3B56-1AD2-4DCF-BF9D-AF3E58FDC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811FB6E-BCB1-4CC1-B54D-9F52D7471C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247B9559-7315-4327-94F2-21CB1EB4DE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397540FC-B67C-4BFA-985E-494A1D2412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1A51C348-32B9-4D03-969E-B39788990A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26004C7C-4118-4D92-8B4F-2E40363E0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FE99D-5916-494C-AE19-35C143393085}" type="datetimeFigureOut">
              <a:rPr lang="nb-NO" smtClean="0"/>
              <a:t>13.10.2023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127DC280-BC4B-4DD8-A43F-E6C6C7FBE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0CFB9D54-C416-4CAD-81D5-3CB1772F7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DA1CD-3D28-48E8-91D0-6F2A53A8FB1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876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66250E3-BE3B-4A2C-9955-DA80D04C2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F451EB77-FB61-428B-8F5B-754078522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FE99D-5916-494C-AE19-35C143393085}" type="datetimeFigureOut">
              <a:rPr lang="nb-NO" smtClean="0"/>
              <a:t>13.10.2023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DE9C71B1-CD3A-4868-81EE-AFA0554FF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8666F30-6714-42D5-9EF9-627080E6B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DA1CD-3D28-48E8-91D0-6F2A53A8FB1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8415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83973143-5E4E-4EBE-8FFC-4D8DA5A87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FE99D-5916-494C-AE19-35C143393085}" type="datetimeFigureOut">
              <a:rPr lang="nb-NO" smtClean="0"/>
              <a:t>13.10.2023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D761C6AF-3A3D-447A-82E3-F80A01176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0E761A69-EBC0-4BF7-890D-6DD773039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DA1CD-3D28-48E8-91D0-6F2A53A8FB1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01583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8AAC40-FB12-4FED-8F56-86FA480C8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246DDCA-E09C-4B18-8849-51F78E5FB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6BDA44F3-17FE-4BAF-AF4E-FF435ECF32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9C3BA48-0E60-4109-BFE5-64FF52163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FE99D-5916-494C-AE19-35C143393085}" type="datetimeFigureOut">
              <a:rPr lang="nb-NO" smtClean="0"/>
              <a:t>13.10.2023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ED7ED2B-E61A-417A-8AC2-B719C78BC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2C5B943B-D540-47DB-B21A-ABEBA8820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DA1CD-3D28-48E8-91D0-6F2A53A8FB1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9295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5F93104-EF51-47CF-8159-C12E4B841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1D030014-5F3E-4C4D-B57C-05FBAE7805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0605606C-E71B-49C9-BF83-E7276DF906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EC54A0C8-35D2-4D04-B783-42D1E3CCF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FE99D-5916-494C-AE19-35C143393085}" type="datetimeFigureOut">
              <a:rPr lang="nb-NO" smtClean="0"/>
              <a:t>13.10.2023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11ADD9A-BE6D-4B95-A4A1-0B043D41E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57747ED-D4DB-4CDC-9E80-83DCACFE2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DA1CD-3D28-48E8-91D0-6F2A53A8FB1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36747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A95871BB-E1E2-4324-8A4E-04B558840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57CB66AA-6762-4F29-A20D-B462E7A0DE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E790784-6C08-43C9-80D4-E88B435F30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FE99D-5916-494C-AE19-35C143393085}" type="datetimeFigureOut">
              <a:rPr lang="nb-NO" smtClean="0"/>
              <a:t>13.10.2023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B0C22DE-A162-4C6E-8956-614AA25059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963617C-FE89-4488-A10A-6E88DDBBEF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DA1CD-3D28-48E8-91D0-6F2A53A8FB1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91271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34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DD3488A-4BCC-4B35-9179-62E667D556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0967" y="3096491"/>
            <a:ext cx="9144000" cy="2143433"/>
          </a:xfrm>
        </p:spPr>
        <p:txBody>
          <a:bodyPr>
            <a:normAutofit/>
          </a:bodyPr>
          <a:lstStyle/>
          <a:p>
            <a:r>
              <a:rPr lang="nb-NO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Delta i Studentdemokratiet</a:t>
            </a: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52CC7B84-7E70-42FE-97F2-B7BF8077FE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1195" y="1096744"/>
            <a:ext cx="3849609" cy="2940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0296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71F0621-DD56-458A-A28E-5C95D735F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0364"/>
            <a:ext cx="5575444" cy="1070659"/>
          </a:xfrm>
        </p:spPr>
        <p:txBody>
          <a:bodyPr>
            <a:normAutofit fontScale="90000"/>
          </a:bodyPr>
          <a:lstStyle/>
          <a:p>
            <a:r>
              <a:rPr lang="nb-NO" dirty="0">
                <a:solidFill>
                  <a:srgbClr val="2D345F"/>
                </a:solidFill>
                <a:latin typeface="Bahnschrift SemiBold"/>
              </a:rPr>
              <a:t>Nemnd for studentsaker</a:t>
            </a:r>
            <a:br>
              <a:rPr lang="nb-NO" dirty="0">
                <a:latin typeface="Bahnschrift SemiCondensed" panose="020B0502040204020203" pitchFamily="34" charset="0"/>
              </a:rPr>
            </a:br>
            <a:endParaRPr lang="nb-NO" sz="2400">
              <a:solidFill>
                <a:srgbClr val="2D345F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F78469B-6735-4F92-9ADA-9B4D50EB7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1023"/>
            <a:ext cx="52578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n-NO" b="1" dirty="0">
                <a:solidFill>
                  <a:srgbClr val="F6605D"/>
                </a:solidFill>
                <a:latin typeface="Bahnschrift SemiBold" panose="020B0502040204020203" pitchFamily="34" charset="0"/>
                <a:ea typeface="Source Sans Pro" panose="020B0503030403020204" pitchFamily="34" charset="0"/>
              </a:rPr>
              <a:t>Kva</a:t>
            </a:r>
          </a:p>
          <a:p>
            <a:pPr marL="0" indent="0">
              <a:buNone/>
            </a:pPr>
            <a:r>
              <a:rPr lang="nn-NO" sz="2200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Handsaming av  klagesaker.</a:t>
            </a:r>
          </a:p>
          <a:p>
            <a:pPr marL="0" indent="0">
              <a:buNone/>
            </a:pPr>
            <a:r>
              <a:rPr lang="nn-NO" sz="2200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Handsaming av fuskesaker.</a:t>
            </a:r>
          </a:p>
          <a:p>
            <a:pPr marL="0" indent="0">
              <a:buNone/>
            </a:pPr>
            <a:r>
              <a:rPr lang="nn-NO" sz="2200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Klager på formelle feil ved eksamen.</a:t>
            </a:r>
          </a:p>
          <a:p>
            <a:pPr marL="0" indent="0">
              <a:buNone/>
            </a:pPr>
            <a:r>
              <a:rPr lang="nn-NO" sz="2200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Klager på enkeltvedtak som avslag på opptak etc.). </a:t>
            </a:r>
          </a:p>
          <a:p>
            <a:pPr marL="0" indent="0">
              <a:buNone/>
            </a:pPr>
            <a:r>
              <a:rPr lang="nn-NO" b="1" dirty="0">
                <a:solidFill>
                  <a:srgbClr val="F6605D"/>
                </a:solidFill>
                <a:latin typeface="Bahnschrift SemiBold" panose="020B0502040204020203" pitchFamily="34" charset="0"/>
                <a:ea typeface="Source Sans Pro" panose="020B0503030403020204" pitchFamily="34" charset="0"/>
              </a:rPr>
              <a:t>Kven</a:t>
            </a:r>
            <a:r>
              <a:rPr lang="nn-NO" b="1" dirty="0">
                <a:solidFill>
                  <a:srgbClr val="F6605D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</a:p>
          <a:p>
            <a:pPr marL="0" indent="0">
              <a:buNone/>
            </a:pPr>
            <a:r>
              <a:rPr lang="nn-NO" sz="2000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1 ekstern jurist, to fagleg tilsette, to studentar. </a:t>
            </a:r>
            <a:endParaRPr lang="nn-NO" sz="2000" b="1" dirty="0">
              <a:solidFill>
                <a:srgbClr val="F6605D"/>
              </a:solidFill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n-NO" b="1" dirty="0">
                <a:solidFill>
                  <a:srgbClr val="F6605D"/>
                </a:solidFill>
                <a:latin typeface="Bahnschrift SemiBold" panose="020B0502040204020203" pitchFamily="34" charset="0"/>
                <a:ea typeface="Source Sans Pro" panose="020B0503030403020204" pitchFamily="34" charset="0"/>
              </a:rPr>
              <a:t>Kor mykje </a:t>
            </a:r>
          </a:p>
          <a:p>
            <a:pPr marL="0" indent="0">
              <a:buNone/>
            </a:pPr>
            <a:r>
              <a:rPr lang="nn-NO" sz="2000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Ca. 4 møter i året. </a:t>
            </a:r>
            <a:endParaRPr lang="nb-NO" sz="2000" dirty="0"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AE9C5B41-C8DF-49BA-ABFC-2651B7F64D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4273" y="0"/>
            <a:ext cx="5667727" cy="6386427"/>
          </a:xfrm>
          <a:prstGeom prst="rect">
            <a:avLst/>
          </a:prstGeom>
        </p:spPr>
      </p:pic>
      <p:sp>
        <p:nvSpPr>
          <p:cNvPr id="7" name="Rektangel 6">
            <a:extLst>
              <a:ext uri="{FF2B5EF4-FFF2-40B4-BE49-F238E27FC236}">
                <a16:creationId xmlns:a16="http://schemas.microsoft.com/office/drawing/2014/main" id="{5EAE138B-34E8-4C80-90D9-6DFF3BB85D5B}"/>
              </a:ext>
            </a:extLst>
          </p:cNvPr>
          <p:cNvSpPr/>
          <p:nvPr/>
        </p:nvSpPr>
        <p:spPr>
          <a:xfrm>
            <a:off x="6524273" y="6383217"/>
            <a:ext cx="5667727" cy="471573"/>
          </a:xfrm>
          <a:prstGeom prst="rect">
            <a:avLst/>
          </a:prstGeom>
          <a:solidFill>
            <a:srgbClr val="2D34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1101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71F0621-DD56-458A-A28E-5C95D735F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3491"/>
            <a:ext cx="10515600" cy="987532"/>
          </a:xfrm>
        </p:spPr>
        <p:txBody>
          <a:bodyPr>
            <a:normAutofit fontScale="90000"/>
          </a:bodyPr>
          <a:lstStyle/>
          <a:p>
            <a:r>
              <a:rPr lang="nb-NO" dirty="0">
                <a:solidFill>
                  <a:srgbClr val="2D345F"/>
                </a:solidFill>
                <a:latin typeface="Bahnschrift SemiBold" panose="020B0502040204020203" pitchFamily="34" charset="0"/>
              </a:rPr>
              <a:t>Skikkanemnda</a:t>
            </a:r>
            <a:br>
              <a:rPr lang="nb-NO" dirty="0">
                <a:solidFill>
                  <a:srgbClr val="2D345F"/>
                </a:solidFill>
                <a:latin typeface="Bahnschrift SemiCondensed" panose="020B0502040204020203" pitchFamily="34" charset="0"/>
              </a:rPr>
            </a:br>
            <a:endParaRPr lang="nb-NO" sz="2400" dirty="0">
              <a:solidFill>
                <a:srgbClr val="2D345F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F78469B-6735-4F92-9ADA-9B4D50EB7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6146"/>
            <a:ext cx="52578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nn-NO" sz="2600" b="1" dirty="0">
                <a:solidFill>
                  <a:srgbClr val="F6605D"/>
                </a:solidFill>
                <a:latin typeface="Bahnschrift SemiBold" panose="020B0502040204020203" pitchFamily="34" charset="0"/>
                <a:ea typeface="Source Sans Pro" panose="020B0503030403020204" pitchFamily="34" charset="0"/>
              </a:rPr>
              <a:t>Kva</a:t>
            </a:r>
          </a:p>
          <a:p>
            <a:pPr marL="0" indent="0">
              <a:buNone/>
            </a:pPr>
            <a:r>
              <a:rPr lang="nn-NO" sz="2000" dirty="0">
                <a:latin typeface="Arial"/>
                <a:ea typeface="Source Sans Pro"/>
                <a:cs typeface="Arial"/>
              </a:rPr>
              <a:t>Vurdering av om studentar er skikka  til yrket, (jf. lov og forskrift om </a:t>
            </a:r>
            <a:r>
              <a:rPr lang="nn-NO" sz="2000" dirty="0" err="1">
                <a:latin typeface="Arial"/>
                <a:ea typeface="Source Sans Pro"/>
                <a:cs typeface="Arial"/>
              </a:rPr>
              <a:t>skikkethetsvurdering</a:t>
            </a:r>
            <a:r>
              <a:rPr lang="nn-NO" sz="2000" dirty="0">
                <a:latin typeface="Arial"/>
                <a:ea typeface="Source Sans Pro"/>
                <a:cs typeface="Arial"/>
              </a:rPr>
              <a:t> i </a:t>
            </a:r>
            <a:r>
              <a:rPr lang="nn-NO" sz="2000" dirty="0" err="1">
                <a:latin typeface="Arial"/>
                <a:ea typeface="Source Sans Pro"/>
                <a:cs typeface="Arial"/>
              </a:rPr>
              <a:t>høyere</a:t>
            </a:r>
            <a:r>
              <a:rPr lang="nn-NO" sz="2000" dirty="0">
                <a:latin typeface="Arial"/>
                <a:ea typeface="Source Sans Pro"/>
                <a:cs typeface="Arial"/>
              </a:rPr>
              <a:t> utdanning).</a:t>
            </a:r>
          </a:p>
          <a:p>
            <a:pPr marL="0" indent="0">
              <a:buNone/>
            </a:pPr>
            <a:r>
              <a:rPr lang="nn-NO" sz="2000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Heilskapsvurdering faglege og personlege forutsetningar.</a:t>
            </a:r>
          </a:p>
          <a:p>
            <a:pPr marL="0" indent="0">
              <a:buNone/>
            </a:pPr>
            <a:r>
              <a:rPr lang="nn-NO" sz="2600" b="1" dirty="0">
                <a:solidFill>
                  <a:srgbClr val="F6605D"/>
                </a:solidFill>
                <a:latin typeface="Bahnschrift SemiBold" panose="020B0502040204020203" pitchFamily="34" charset="0"/>
                <a:ea typeface="Source Sans Pro" panose="020B0503030403020204" pitchFamily="34" charset="0"/>
              </a:rPr>
              <a:t>Kven </a:t>
            </a:r>
          </a:p>
          <a:p>
            <a:pPr marL="0" indent="0">
              <a:buNone/>
            </a:pPr>
            <a:r>
              <a:rPr lang="nn-NO" sz="2000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Fagleg leiar, studieleiar, to frå praksisfeltet, to faglærarar, ekstern jurist, to studentar frå tilsvarande studium.</a:t>
            </a:r>
            <a:endParaRPr lang="nn-NO" sz="2000" b="1" dirty="0">
              <a:solidFill>
                <a:srgbClr val="F6605D"/>
              </a:solidFill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n-NO" sz="2600" b="1" dirty="0">
                <a:solidFill>
                  <a:srgbClr val="F6605D"/>
                </a:solidFill>
                <a:latin typeface="Bahnschrift SemiBold" panose="020B0502040204020203" pitchFamily="34" charset="0"/>
                <a:ea typeface="Source Sans Pro" panose="020B0503030403020204" pitchFamily="34" charset="0"/>
              </a:rPr>
              <a:t>Kor mykje</a:t>
            </a:r>
          </a:p>
          <a:p>
            <a:pPr marL="0" indent="0">
              <a:buNone/>
            </a:pPr>
            <a:r>
              <a:rPr lang="nn-NO" sz="2000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Etter behov, sjeldan møter.</a:t>
            </a:r>
            <a:endParaRPr lang="nb-NO" sz="2000" dirty="0"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AE9C5B41-C8DF-49BA-ABFC-2651B7F64D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4273" y="0"/>
            <a:ext cx="5667727" cy="6386427"/>
          </a:xfrm>
          <a:prstGeom prst="rect">
            <a:avLst/>
          </a:prstGeom>
        </p:spPr>
      </p:pic>
      <p:sp>
        <p:nvSpPr>
          <p:cNvPr id="7" name="Rektangel 6">
            <a:extLst>
              <a:ext uri="{FF2B5EF4-FFF2-40B4-BE49-F238E27FC236}">
                <a16:creationId xmlns:a16="http://schemas.microsoft.com/office/drawing/2014/main" id="{5EAE138B-34E8-4C80-90D9-6DFF3BB85D5B}"/>
              </a:ext>
            </a:extLst>
          </p:cNvPr>
          <p:cNvSpPr/>
          <p:nvPr/>
        </p:nvSpPr>
        <p:spPr>
          <a:xfrm>
            <a:off x="6524273" y="6383217"/>
            <a:ext cx="5667727" cy="471573"/>
          </a:xfrm>
          <a:prstGeom prst="rect">
            <a:avLst/>
          </a:prstGeom>
          <a:solidFill>
            <a:srgbClr val="2D34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448881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71F0621-DD56-458A-A28E-5C95D735F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862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nb-NO" dirty="0">
                <a:solidFill>
                  <a:srgbClr val="2D345F"/>
                </a:solidFill>
                <a:latin typeface="Bahnschrift SemiBold" panose="020B0502040204020203" pitchFamily="34" charset="0"/>
              </a:rPr>
              <a:t>Miljøfyrtårn </a:t>
            </a:r>
            <a:br>
              <a:rPr lang="nb-NO" dirty="0">
                <a:solidFill>
                  <a:srgbClr val="2D345F"/>
                </a:solidFill>
                <a:latin typeface="Bahnschrift SemiBold" panose="020B0502040204020203" pitchFamily="34" charset="0"/>
              </a:rPr>
            </a:br>
            <a:r>
              <a:rPr lang="nb-NO" dirty="0">
                <a:solidFill>
                  <a:srgbClr val="2D345F"/>
                </a:solidFill>
                <a:latin typeface="Bahnschrift SemiBold" panose="020B0502040204020203" pitchFamily="34" charset="0"/>
              </a:rPr>
              <a:t>arbeidsgruppe</a:t>
            </a:r>
            <a:br>
              <a:rPr lang="nb-NO" dirty="0">
                <a:solidFill>
                  <a:srgbClr val="2D345F"/>
                </a:solidFill>
                <a:latin typeface="Bahnschrift SemiCondensed" panose="020B0502040204020203" pitchFamily="34" charset="0"/>
              </a:rPr>
            </a:br>
            <a:endParaRPr lang="nb-NO" sz="2400" dirty="0">
              <a:solidFill>
                <a:srgbClr val="2D345F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F78469B-6735-4F92-9ADA-9B4D50EB7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1023"/>
            <a:ext cx="52578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endParaRPr lang="nn-NO" sz="2600" b="1" dirty="0">
              <a:solidFill>
                <a:srgbClr val="F6605D"/>
              </a:solidFill>
              <a:latin typeface="Bahnschrift SemiCondensed" panose="020B0502040204020203" pitchFamily="34" charset="0"/>
              <a:ea typeface="Source Sans Pro" panose="020B0503030403020204" pitchFamily="34" charset="0"/>
            </a:endParaRPr>
          </a:p>
          <a:p>
            <a:pPr marL="0" indent="0">
              <a:buNone/>
            </a:pPr>
            <a:r>
              <a:rPr lang="nn-NO" sz="2600" b="1" dirty="0">
                <a:solidFill>
                  <a:srgbClr val="F6605D"/>
                </a:solidFill>
                <a:latin typeface="Bahnschrift SemiBold" panose="020B0502040204020203" pitchFamily="34" charset="0"/>
                <a:ea typeface="Source Sans Pro" panose="020B0503030403020204" pitchFamily="34" charset="0"/>
              </a:rPr>
              <a:t>Kva</a:t>
            </a:r>
          </a:p>
          <a:p>
            <a:pPr marL="0" indent="0">
              <a:buNone/>
            </a:pPr>
            <a:r>
              <a:rPr lang="nn-NO" sz="2000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Behalde miljøfyrtårn-sertifiseringa.</a:t>
            </a:r>
          </a:p>
          <a:p>
            <a:pPr marL="0" indent="0">
              <a:buNone/>
            </a:pPr>
            <a:r>
              <a:rPr lang="nn-NO" sz="2000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Setje nye målsetjingar på klima og miljø, følgje opp. </a:t>
            </a:r>
          </a:p>
          <a:p>
            <a:pPr marL="0" indent="0">
              <a:buNone/>
            </a:pPr>
            <a:r>
              <a:rPr lang="nn-NO" sz="2600" b="1" dirty="0">
                <a:solidFill>
                  <a:srgbClr val="F6605D"/>
                </a:solidFill>
                <a:latin typeface="Bahnschrift SemiBold" panose="020B0502040204020203" pitchFamily="34" charset="0"/>
                <a:ea typeface="Source Sans Pro" panose="020B0503030403020204" pitchFamily="34" charset="0"/>
              </a:rPr>
              <a:t>Kven </a:t>
            </a:r>
          </a:p>
          <a:p>
            <a:pPr marL="0" indent="0">
              <a:buNone/>
            </a:pPr>
            <a:r>
              <a:rPr lang="nn-NO" sz="2000" dirty="0" err="1">
                <a:latin typeface="Arial"/>
                <a:ea typeface="Source Sans Pro"/>
                <a:cs typeface="Arial"/>
              </a:rPr>
              <a:t>Tverfagleg</a:t>
            </a:r>
            <a:r>
              <a:rPr lang="nn-NO" sz="2000" dirty="0">
                <a:latin typeface="Arial"/>
                <a:ea typeface="Source Sans Pro"/>
                <a:cs typeface="Arial"/>
              </a:rPr>
              <a:t> gruppe av </a:t>
            </a:r>
            <a:r>
              <a:rPr lang="nn-NO" sz="2000" dirty="0" err="1">
                <a:latin typeface="Arial"/>
                <a:ea typeface="Source Sans Pro"/>
                <a:cs typeface="Arial"/>
              </a:rPr>
              <a:t>ca</a:t>
            </a:r>
            <a:r>
              <a:rPr lang="nn-NO" sz="2000" dirty="0">
                <a:latin typeface="Arial"/>
                <a:ea typeface="Source Sans Pro"/>
                <a:cs typeface="Arial"/>
              </a:rPr>
              <a:t> 5 tilsette + to studentar</a:t>
            </a:r>
            <a:endParaRPr lang="nn-NO" sz="2000" b="1" dirty="0">
              <a:solidFill>
                <a:srgbClr val="F6605D"/>
              </a:solidFill>
              <a:latin typeface="Arial"/>
              <a:ea typeface="Source Sans Pro"/>
              <a:cs typeface="Arial"/>
            </a:endParaRPr>
          </a:p>
          <a:p>
            <a:pPr marL="0" indent="0">
              <a:buNone/>
            </a:pPr>
            <a:r>
              <a:rPr lang="nn-NO" sz="2600" b="1" dirty="0">
                <a:solidFill>
                  <a:srgbClr val="F6605D"/>
                </a:solidFill>
                <a:latin typeface="Bahnschrift SemiBold" panose="020B0502040204020203" pitchFamily="34" charset="0"/>
                <a:ea typeface="Source Sans Pro" panose="020B0503030403020204" pitchFamily="34" charset="0"/>
              </a:rPr>
              <a:t>Kor mykje </a:t>
            </a:r>
          </a:p>
          <a:p>
            <a:pPr marL="0" indent="0">
              <a:buNone/>
            </a:pPr>
            <a:r>
              <a:rPr lang="nn-NO" sz="2000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Ca. 3 møter i året. </a:t>
            </a:r>
            <a:endParaRPr lang="nb-NO" sz="2000" dirty="0"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AE9C5B41-C8DF-49BA-ABFC-2651B7F64D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4273" y="0"/>
            <a:ext cx="5667727" cy="6386427"/>
          </a:xfrm>
          <a:prstGeom prst="rect">
            <a:avLst/>
          </a:prstGeom>
        </p:spPr>
      </p:pic>
      <p:sp>
        <p:nvSpPr>
          <p:cNvPr id="7" name="Rektangel 6">
            <a:extLst>
              <a:ext uri="{FF2B5EF4-FFF2-40B4-BE49-F238E27FC236}">
                <a16:creationId xmlns:a16="http://schemas.microsoft.com/office/drawing/2014/main" id="{5EAE138B-34E8-4C80-90D9-6DFF3BB85D5B}"/>
              </a:ext>
            </a:extLst>
          </p:cNvPr>
          <p:cNvSpPr/>
          <p:nvPr/>
        </p:nvSpPr>
        <p:spPr>
          <a:xfrm>
            <a:off x="6524273" y="6383217"/>
            <a:ext cx="5667727" cy="471573"/>
          </a:xfrm>
          <a:prstGeom prst="rect">
            <a:avLst/>
          </a:prstGeom>
          <a:solidFill>
            <a:srgbClr val="2D34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495070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71F0621-DD56-458A-A28E-5C95D735F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4134"/>
            <a:ext cx="5139813" cy="591213"/>
          </a:xfrm>
        </p:spPr>
        <p:txBody>
          <a:bodyPr>
            <a:normAutofit fontScale="90000"/>
          </a:bodyPr>
          <a:lstStyle/>
          <a:p>
            <a:br>
              <a:rPr lang="nb-NO" dirty="0">
                <a:solidFill>
                  <a:srgbClr val="2D345F"/>
                </a:solidFill>
                <a:latin typeface="Bahnschrift SemiBold" panose="020B0502040204020203" pitchFamily="34" charset="0"/>
              </a:rPr>
            </a:br>
            <a:endParaRPr lang="nb-NO" sz="2400" dirty="0">
              <a:solidFill>
                <a:srgbClr val="2D345F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F78469B-6735-4F92-9ADA-9B4D50EB7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631" y="684134"/>
            <a:ext cx="5257800" cy="522347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nb-NO" sz="4000" dirty="0">
                <a:solidFill>
                  <a:srgbClr val="2D345F"/>
                </a:solidFill>
                <a:latin typeface="Bahnschrift SemiBold" panose="020B0502040204020203" pitchFamily="34" charset="0"/>
                <a:ea typeface="+mj-ea"/>
                <a:cs typeface="+mj-cs"/>
              </a:rPr>
              <a:t>Høgskulestyret </a:t>
            </a:r>
          </a:p>
          <a:p>
            <a:pPr marL="0" indent="0">
              <a:buNone/>
            </a:pPr>
            <a:r>
              <a:rPr lang="nn-NO" sz="2000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Direkteval, </a:t>
            </a:r>
            <a:r>
              <a:rPr lang="nn-NO" sz="2000" dirty="0" err="1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pågår</a:t>
            </a:r>
            <a:r>
              <a:rPr lang="nn-NO" sz="2000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 no – bruk stemmeretten!</a:t>
            </a:r>
          </a:p>
          <a:p>
            <a:pPr marL="0" indent="0">
              <a:buNone/>
            </a:pPr>
            <a:r>
              <a:rPr lang="nn-NO" sz="1800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Studentar i høgskulestyret 22-23:</a:t>
            </a:r>
          </a:p>
          <a:p>
            <a:pPr marL="0" indent="0">
              <a:buNone/>
            </a:pPr>
            <a:r>
              <a:rPr lang="nn-NO" sz="1800" dirty="0">
                <a:latin typeface="Arial"/>
                <a:ea typeface="Source Sans Pro"/>
                <a:cs typeface="Arial"/>
              </a:rPr>
              <a:t>Irmelin Losvik og Mats Ekeberg. Vara: Sara Sivertsen </a:t>
            </a:r>
            <a:r>
              <a:rPr lang="nn-NO" sz="1800" dirty="0" err="1">
                <a:latin typeface="Arial"/>
                <a:ea typeface="Source Sans Pro"/>
                <a:cs typeface="Arial"/>
              </a:rPr>
              <a:t>Fahrendorff</a:t>
            </a:r>
            <a:r>
              <a:rPr lang="nn-NO" sz="1800" dirty="0">
                <a:latin typeface="Arial"/>
                <a:ea typeface="Source Sans Pro"/>
                <a:cs typeface="Arial"/>
              </a:rPr>
              <a:t> og Sigurd Myrene</a:t>
            </a:r>
            <a:endParaRPr lang="nn-NO">
              <a:latin typeface="Arial"/>
              <a:ea typeface="Source Sans Pro"/>
              <a:cs typeface="Arial"/>
            </a:endParaRPr>
          </a:p>
          <a:p>
            <a:pPr marL="0" indent="0">
              <a:buNone/>
            </a:pPr>
            <a:endParaRPr lang="nn-NO" sz="4000" dirty="0">
              <a:solidFill>
                <a:srgbClr val="2D345F"/>
              </a:solidFill>
              <a:latin typeface="Bahnschrift SemiBold" panose="020B0502040204020203" pitchFamily="34" charset="0"/>
              <a:ea typeface="+mj-ea"/>
              <a:cs typeface="+mj-cs"/>
            </a:endParaRPr>
          </a:p>
          <a:p>
            <a:pPr marL="0" indent="0">
              <a:buNone/>
            </a:pPr>
            <a:r>
              <a:rPr lang="nn-NO" sz="4000" dirty="0">
                <a:solidFill>
                  <a:srgbClr val="2D345F"/>
                </a:solidFill>
                <a:latin typeface="Bahnschrift SemiBold" panose="020B0502040204020203" pitchFamily="34" charset="0"/>
                <a:ea typeface="+mj-ea"/>
                <a:cs typeface="+mj-cs"/>
              </a:rPr>
              <a:t>Styret for </a:t>
            </a:r>
            <a:r>
              <a:rPr lang="nn-NO" sz="4000" dirty="0" err="1">
                <a:solidFill>
                  <a:srgbClr val="2D345F"/>
                </a:solidFill>
                <a:latin typeface="Bahnschrift SemiBold" panose="020B0502040204020203" pitchFamily="34" charset="0"/>
                <a:ea typeface="+mj-ea"/>
                <a:cs typeface="+mj-cs"/>
              </a:rPr>
              <a:t>SiVolda</a:t>
            </a:r>
            <a:endParaRPr lang="nn-NO" sz="4000" dirty="0">
              <a:solidFill>
                <a:srgbClr val="2D345F"/>
              </a:solidFill>
              <a:latin typeface="Bahnschrift SemiBold" panose="020B0502040204020203" pitchFamily="34" charset="0"/>
              <a:ea typeface="+mj-ea"/>
              <a:cs typeface="+mj-cs"/>
            </a:endParaRPr>
          </a:p>
          <a:p>
            <a:pPr marL="0" indent="0">
              <a:buNone/>
            </a:pPr>
            <a:r>
              <a:rPr lang="nn-NO" sz="2000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Studentparlamentet er valkrins.</a:t>
            </a:r>
          </a:p>
          <a:p>
            <a:pPr marL="0" indent="0">
              <a:buNone/>
            </a:pPr>
            <a:r>
              <a:rPr lang="nn-NO" sz="2000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Val i mars/april for neste studieår. </a:t>
            </a:r>
          </a:p>
          <a:p>
            <a:pPr marL="0" indent="0">
              <a:buNone/>
            </a:pPr>
            <a:r>
              <a:rPr lang="nn-NO" sz="1800" dirty="0">
                <a:latin typeface="Arial"/>
                <a:ea typeface="Source Sans Pro"/>
                <a:cs typeface="Arial"/>
              </a:rPr>
              <a:t>Ledig verv/varaverv no! </a:t>
            </a:r>
            <a:endParaRPr lang="nn-NO" sz="1800" dirty="0"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n-NO" sz="26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AE9C5B41-C8DF-49BA-ABFC-2651B7F64D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4273" y="0"/>
            <a:ext cx="5667727" cy="6386427"/>
          </a:xfrm>
          <a:prstGeom prst="rect">
            <a:avLst/>
          </a:prstGeom>
        </p:spPr>
      </p:pic>
      <p:sp>
        <p:nvSpPr>
          <p:cNvPr id="7" name="Rektangel 6">
            <a:extLst>
              <a:ext uri="{FF2B5EF4-FFF2-40B4-BE49-F238E27FC236}">
                <a16:creationId xmlns:a16="http://schemas.microsoft.com/office/drawing/2014/main" id="{5EAE138B-34E8-4C80-90D9-6DFF3BB85D5B}"/>
              </a:ext>
            </a:extLst>
          </p:cNvPr>
          <p:cNvSpPr/>
          <p:nvPr/>
        </p:nvSpPr>
        <p:spPr>
          <a:xfrm>
            <a:off x="6524273" y="6383217"/>
            <a:ext cx="5667727" cy="471573"/>
          </a:xfrm>
          <a:prstGeom prst="rect">
            <a:avLst/>
          </a:prstGeom>
          <a:solidFill>
            <a:srgbClr val="2D34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631880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>
            <a:extLst>
              <a:ext uri="{FF2B5EF4-FFF2-40B4-BE49-F238E27FC236}">
                <a16:creationId xmlns:a16="http://schemas.microsoft.com/office/drawing/2014/main" id="{3C1F03C8-B69B-468F-A7CC-9AE0E8D649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221" y="643466"/>
            <a:ext cx="10611557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617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>
            <a:extLst>
              <a:ext uri="{FF2B5EF4-FFF2-40B4-BE49-F238E27FC236}">
                <a16:creationId xmlns:a16="http://schemas.microsoft.com/office/drawing/2014/main" id="{B791121A-7BB8-4DEB-9EED-CB7590EDEF7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637"/>
          <a:stretch/>
        </p:blipFill>
        <p:spPr>
          <a:xfrm>
            <a:off x="1601073" y="592813"/>
            <a:ext cx="3348881" cy="708991"/>
          </a:xfrm>
          <a:prstGeom prst="rect">
            <a:avLst/>
          </a:prstGeom>
        </p:spPr>
      </p:pic>
      <p:sp>
        <p:nvSpPr>
          <p:cNvPr id="8" name="TekstSylinder 7">
            <a:extLst>
              <a:ext uri="{FF2B5EF4-FFF2-40B4-BE49-F238E27FC236}">
                <a16:creationId xmlns:a16="http://schemas.microsoft.com/office/drawing/2014/main" id="{4A538EB1-235A-4AAF-8E13-D27FC4C23904}"/>
              </a:ext>
            </a:extLst>
          </p:cNvPr>
          <p:cNvSpPr txBox="1"/>
          <p:nvPr/>
        </p:nvSpPr>
        <p:spPr>
          <a:xfrm>
            <a:off x="522720" y="1558477"/>
            <a:ext cx="5867071" cy="707886"/>
          </a:xfrm>
          <a:prstGeom prst="rect">
            <a:avLst/>
          </a:prstGeom>
          <a:solidFill>
            <a:srgbClr val="F6605D"/>
          </a:solidFill>
        </p:spPr>
        <p:txBody>
          <a:bodyPr wrap="square" rtlCol="0">
            <a:spAutoFit/>
          </a:bodyPr>
          <a:lstStyle/>
          <a:p>
            <a:r>
              <a:rPr lang="nb-NO" sz="2000" spc="300" dirty="0">
                <a:solidFill>
                  <a:schemeClr val="bg1"/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  <a:t>Parlamentet vel </a:t>
            </a:r>
            <a:r>
              <a:rPr lang="nb-NO" sz="2000" spc="300" dirty="0" err="1">
                <a:solidFill>
                  <a:schemeClr val="bg1"/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  <a:t>studentar</a:t>
            </a:r>
            <a:r>
              <a:rPr lang="nb-NO" sz="2000" spc="300" dirty="0">
                <a:solidFill>
                  <a:schemeClr val="bg1"/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  <a:t> til Høgskulen sine råd og </a:t>
            </a:r>
            <a:r>
              <a:rPr lang="nb-NO" sz="2000" spc="300" dirty="0" err="1">
                <a:solidFill>
                  <a:schemeClr val="bg1"/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  <a:t>utval</a:t>
            </a:r>
            <a:endParaRPr lang="nb-NO" sz="2000" spc="300" dirty="0">
              <a:solidFill>
                <a:schemeClr val="bg1"/>
              </a:solidFill>
              <a:latin typeface="Bahnschrift SemiBold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70840124-E3E4-42B4-B016-2C8DDB08EB6C}"/>
              </a:ext>
            </a:extLst>
          </p:cNvPr>
          <p:cNvSpPr txBox="1"/>
          <p:nvPr/>
        </p:nvSpPr>
        <p:spPr>
          <a:xfrm>
            <a:off x="522720" y="2634916"/>
            <a:ext cx="3088699" cy="31393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nb-NO" dirty="0" err="1">
                <a:solidFill>
                  <a:srgbClr val="F6605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Utdanningsutvalet</a:t>
            </a:r>
            <a:endParaRPr lang="nb-NO" dirty="0">
              <a:solidFill>
                <a:srgbClr val="F6605D"/>
              </a:solidFill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b-NO" dirty="0">
                <a:solidFill>
                  <a:srgbClr val="F6605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Internasjonalt </a:t>
            </a:r>
            <a:r>
              <a:rPr lang="nb-NO" dirty="0" err="1">
                <a:solidFill>
                  <a:srgbClr val="F6605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utval</a:t>
            </a:r>
            <a:endParaRPr lang="nb-NO" dirty="0">
              <a:solidFill>
                <a:srgbClr val="F6605D"/>
              </a:solidFill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b-NO" dirty="0" err="1">
                <a:solidFill>
                  <a:srgbClr val="F6605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Læringsmiljøutvalet</a:t>
            </a:r>
            <a:r>
              <a:rPr lang="nb-NO" dirty="0">
                <a:solidFill>
                  <a:srgbClr val="F6605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 (LMU)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b-NO" dirty="0" err="1">
                <a:solidFill>
                  <a:srgbClr val="F6605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Tilsetjingsutvalet</a:t>
            </a:r>
            <a:r>
              <a:rPr lang="nb-NO" dirty="0">
                <a:solidFill>
                  <a:srgbClr val="F6605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 utdannings- og </a:t>
            </a:r>
            <a:r>
              <a:rPr lang="nb-NO" dirty="0" err="1">
                <a:solidFill>
                  <a:srgbClr val="F6605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forskingsstillingar</a:t>
            </a:r>
            <a:r>
              <a:rPr lang="nb-NO" dirty="0">
                <a:solidFill>
                  <a:srgbClr val="F6605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 (TUFO)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b-NO" dirty="0" err="1">
                <a:solidFill>
                  <a:srgbClr val="F6605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Forskingsutvalet</a:t>
            </a:r>
            <a:endParaRPr lang="nb-NO" dirty="0">
              <a:solidFill>
                <a:srgbClr val="F6605D"/>
              </a:solidFill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b-NO" err="1">
                <a:solidFill>
                  <a:srgbClr val="F6605D"/>
                </a:solidFill>
                <a:latin typeface="Arial"/>
                <a:ea typeface="Source Sans Pro"/>
                <a:cs typeface="Arial"/>
              </a:rPr>
              <a:t>Valstyret</a:t>
            </a:r>
            <a:endParaRPr lang="nb-NO" dirty="0">
              <a:solidFill>
                <a:srgbClr val="F6605D"/>
              </a:solidFill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,Sans-Serif" panose="05000000000000000000" pitchFamily="2" charset="2"/>
              <a:buChar char="Ø"/>
            </a:pPr>
            <a:r>
              <a:rPr lang="nb-NO" dirty="0">
                <a:solidFill>
                  <a:srgbClr val="F6605D"/>
                </a:solidFill>
                <a:latin typeface="Arial"/>
                <a:ea typeface="Source Sans Pro"/>
                <a:cs typeface="Arial"/>
              </a:rPr>
              <a:t>Nemnd for studentsaker</a:t>
            </a:r>
          </a:p>
          <a:p>
            <a:pPr marL="285750" indent="-285750">
              <a:buFont typeface="Wingdings,Sans-Serif" panose="05000000000000000000" pitchFamily="2" charset="2"/>
              <a:buChar char="Ø"/>
            </a:pPr>
            <a:r>
              <a:rPr lang="nb-NO" dirty="0">
                <a:solidFill>
                  <a:srgbClr val="F6605D"/>
                </a:solidFill>
                <a:latin typeface="Arial"/>
                <a:ea typeface="Source Sans Pro" panose="020B0503030403020204" pitchFamily="34" charset="0"/>
                <a:cs typeface="Arial"/>
              </a:rPr>
              <a:t>Skikkanemnda</a:t>
            </a:r>
            <a:endParaRPr lang="nb-NO" dirty="0">
              <a:latin typeface="Arial"/>
              <a:cs typeface="Arial"/>
            </a:endParaRPr>
          </a:p>
        </p:txBody>
      </p:sp>
      <p:grpSp>
        <p:nvGrpSpPr>
          <p:cNvPr id="4" name="Gruppe 3">
            <a:extLst>
              <a:ext uri="{FF2B5EF4-FFF2-40B4-BE49-F238E27FC236}">
                <a16:creationId xmlns:a16="http://schemas.microsoft.com/office/drawing/2014/main" id="{AF1963C3-05CC-42C1-90D9-0936B36972E2}"/>
              </a:ext>
            </a:extLst>
          </p:cNvPr>
          <p:cNvGrpSpPr/>
          <p:nvPr/>
        </p:nvGrpSpPr>
        <p:grpSpPr>
          <a:xfrm>
            <a:off x="6565342" y="0"/>
            <a:ext cx="5667727" cy="6858000"/>
            <a:chOff x="6524273" y="-19665"/>
            <a:chExt cx="5667727" cy="6858000"/>
          </a:xfrm>
        </p:grpSpPr>
        <p:pic>
          <p:nvPicPr>
            <p:cNvPr id="3" name="Bilde 2">
              <a:extLst>
                <a:ext uri="{FF2B5EF4-FFF2-40B4-BE49-F238E27FC236}">
                  <a16:creationId xmlns:a16="http://schemas.microsoft.com/office/drawing/2014/main" id="{8EE27615-E63E-4876-8584-095F7744291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524273" y="-19665"/>
              <a:ext cx="5667727" cy="6386427"/>
            </a:xfrm>
            <a:prstGeom prst="rect">
              <a:avLst/>
            </a:prstGeom>
          </p:spPr>
        </p:pic>
        <p:sp>
          <p:nvSpPr>
            <p:cNvPr id="15" name="Rektangel 14">
              <a:extLst>
                <a:ext uri="{FF2B5EF4-FFF2-40B4-BE49-F238E27FC236}">
                  <a16:creationId xmlns:a16="http://schemas.microsoft.com/office/drawing/2014/main" id="{87C101A5-8C79-446F-8B77-2F36CC422C2F}"/>
                </a:ext>
              </a:extLst>
            </p:cNvPr>
            <p:cNvSpPr/>
            <p:nvPr/>
          </p:nvSpPr>
          <p:spPr>
            <a:xfrm>
              <a:off x="6524273" y="6366762"/>
              <a:ext cx="5667727" cy="471573"/>
            </a:xfrm>
            <a:prstGeom prst="rect">
              <a:avLst/>
            </a:prstGeom>
            <a:solidFill>
              <a:srgbClr val="2D34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2" name="TekstSylinder 1">
            <a:extLst>
              <a:ext uri="{FF2B5EF4-FFF2-40B4-BE49-F238E27FC236}">
                <a16:creationId xmlns:a16="http://schemas.microsoft.com/office/drawing/2014/main" id="{B5076055-F42A-4048-8C91-EB71672DE00C}"/>
              </a:ext>
            </a:extLst>
          </p:cNvPr>
          <p:cNvSpPr txBox="1"/>
          <p:nvPr/>
        </p:nvSpPr>
        <p:spPr>
          <a:xfrm>
            <a:off x="3510117" y="2622884"/>
            <a:ext cx="2879674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nb-NO" dirty="0">
                <a:solidFill>
                  <a:srgbClr val="F6605D"/>
                </a:solidFill>
                <a:latin typeface="Arial"/>
                <a:ea typeface="Source Sans Pro"/>
                <a:cs typeface="Arial"/>
              </a:rPr>
              <a:t>Prosjekt- </a:t>
            </a:r>
            <a:r>
              <a:rPr lang="nb-NO">
                <a:solidFill>
                  <a:srgbClr val="F6605D"/>
                </a:solidFill>
                <a:latin typeface="Arial"/>
                <a:ea typeface="Source Sans Pro"/>
                <a:cs typeface="Arial"/>
              </a:rPr>
              <a:t>og arbeidsgrupper</a:t>
            </a:r>
            <a:endParaRPr lang="nb-NO">
              <a:solidFill>
                <a:srgbClr val="000000"/>
              </a:solidFill>
              <a:latin typeface="Calibri" panose="020F0502020204030204"/>
              <a:ea typeface="Calibri" panose="020F0502020204030204"/>
              <a:cs typeface="Calibri" panose="020F050202020403020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b-NO" dirty="0">
                <a:solidFill>
                  <a:srgbClr val="F6605D"/>
                </a:solidFill>
                <a:latin typeface="Arial"/>
                <a:ea typeface="Source Sans Pro"/>
                <a:cs typeface="Arial"/>
              </a:rPr>
              <a:t>Miljøfyrtårn </a:t>
            </a:r>
            <a:endParaRPr lang="nb-NO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b-NO" dirty="0">
              <a:solidFill>
                <a:srgbClr val="F6605D"/>
              </a:solidFill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b-NO" dirty="0">
                <a:solidFill>
                  <a:srgbClr val="F6605D"/>
                </a:solidFill>
                <a:latin typeface="Arial"/>
                <a:ea typeface="Source Sans Pro"/>
                <a:cs typeface="Arial"/>
              </a:rPr>
              <a:t>Styret for </a:t>
            </a:r>
            <a:r>
              <a:rPr lang="nb-NO" dirty="0" err="1">
                <a:solidFill>
                  <a:srgbClr val="F6605D"/>
                </a:solidFill>
                <a:latin typeface="Arial"/>
                <a:ea typeface="Source Sans Pro"/>
                <a:cs typeface="Arial"/>
              </a:rPr>
              <a:t>SiVolda</a:t>
            </a:r>
            <a:r>
              <a:rPr lang="nb-NO" dirty="0">
                <a:solidFill>
                  <a:srgbClr val="F6605D"/>
                </a:solidFill>
                <a:latin typeface="Arial"/>
                <a:ea typeface="Source Sans Pro"/>
                <a:cs typeface="Arial"/>
              </a:rPr>
              <a:t>  </a:t>
            </a:r>
            <a:endParaRPr lang="nb-NO" dirty="0">
              <a:solidFill>
                <a:srgbClr val="2D345F"/>
              </a:solidFill>
              <a:latin typeface="Arial" panose="020B0604020202020204" pitchFamily="34" charset="0"/>
              <a:ea typeface="Source Sans Pro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b-NO" dirty="0">
                <a:solidFill>
                  <a:srgbClr val="2D345F"/>
                </a:solidFill>
                <a:latin typeface="Arial"/>
                <a:ea typeface="Source Sans Pro"/>
                <a:cs typeface="Arial"/>
              </a:rPr>
              <a:t>Høgskulestyret </a:t>
            </a:r>
            <a:endParaRPr lang="nb-NO" dirty="0">
              <a:solidFill>
                <a:srgbClr val="2D345F"/>
              </a:solidFill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17853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2E4B694-3B46-45A3-8BF5-8CD4BDE24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>
                <a:solidFill>
                  <a:srgbClr val="2D345F"/>
                </a:solidFill>
                <a:latin typeface="Bahnschrift SemiBold" panose="020B0502040204020203" pitchFamily="34" charset="0"/>
              </a:rPr>
              <a:t>Utval</a:t>
            </a:r>
            <a:r>
              <a:rPr lang="nb-NO" dirty="0">
                <a:solidFill>
                  <a:srgbClr val="2D345F"/>
                </a:solidFill>
                <a:latin typeface="Bahnschrift SemiBold" panose="020B0502040204020203" pitchFamily="34" charset="0"/>
              </a:rPr>
              <a:t> ved HVO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DB849AD-0128-4399-A7A1-02DC5FD89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594" y="1434014"/>
            <a:ext cx="7519219" cy="4802187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indent="0">
              <a:buNone/>
            </a:pPr>
            <a:r>
              <a:rPr lang="nb-NO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- Førebur saker til Høgskulestyret</a:t>
            </a:r>
          </a:p>
          <a:p>
            <a:pPr marL="0" indent="0">
              <a:buNone/>
            </a:pPr>
            <a:r>
              <a:rPr lang="nb-NO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- Jobbar med saker på </a:t>
            </a:r>
            <a:r>
              <a:rPr lang="nb-NO" dirty="0" err="1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lågare</a:t>
            </a:r>
            <a:r>
              <a:rPr lang="nb-NO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 nivå, delegert mynde</a:t>
            </a:r>
          </a:p>
          <a:p>
            <a:pPr marL="0" indent="0">
              <a:buNone/>
            </a:pPr>
            <a:r>
              <a:rPr lang="nb-NO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- </a:t>
            </a:r>
            <a:r>
              <a:rPr lang="nb-NO" dirty="0" err="1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Vanlegvis</a:t>
            </a:r>
            <a:r>
              <a:rPr lang="nb-NO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 krav om minst 20 % studentrepresentasjon </a:t>
            </a:r>
          </a:p>
          <a:p>
            <a:pPr marL="0" indent="0">
              <a:buNone/>
            </a:pPr>
            <a:endParaRPr lang="nb-NO" dirty="0">
              <a:latin typeface="Bahnschrift SemiCondensed" panose="020B0502040204020203" pitchFamily="34" charset="0"/>
            </a:endParaRPr>
          </a:p>
          <a:p>
            <a:pPr marL="0" indent="0">
              <a:buNone/>
            </a:pPr>
            <a:r>
              <a:rPr lang="nb-NO" sz="4000" dirty="0">
                <a:solidFill>
                  <a:srgbClr val="2D345F"/>
                </a:solidFill>
                <a:latin typeface="Bahnschrift SemiBold" panose="020B0502040204020203" pitchFamily="34" charset="0"/>
              </a:rPr>
              <a:t>Å </a:t>
            </a:r>
            <a:r>
              <a:rPr lang="nb-NO" sz="4000" dirty="0" err="1">
                <a:solidFill>
                  <a:srgbClr val="2D345F"/>
                </a:solidFill>
                <a:latin typeface="Bahnschrift SemiBold" panose="020B0502040204020203" pitchFamily="34" charset="0"/>
              </a:rPr>
              <a:t>sitje</a:t>
            </a:r>
            <a:r>
              <a:rPr lang="nb-NO" sz="4000" dirty="0">
                <a:solidFill>
                  <a:srgbClr val="2D345F"/>
                </a:solidFill>
                <a:latin typeface="Bahnschrift SemiBold" panose="020B0502040204020203" pitchFamily="34" charset="0"/>
              </a:rPr>
              <a:t> i </a:t>
            </a:r>
            <a:r>
              <a:rPr lang="nb-NO" sz="4000" dirty="0" err="1">
                <a:solidFill>
                  <a:srgbClr val="2D345F"/>
                </a:solidFill>
                <a:latin typeface="Bahnschrift SemiBold" panose="020B0502040204020203" pitchFamily="34" charset="0"/>
              </a:rPr>
              <a:t>eit</a:t>
            </a:r>
            <a:r>
              <a:rPr lang="nb-NO" sz="4000" dirty="0">
                <a:solidFill>
                  <a:srgbClr val="2D345F"/>
                </a:solidFill>
                <a:latin typeface="Bahnschrift SemiBold" panose="020B0502040204020203" pitchFamily="34" charset="0"/>
              </a:rPr>
              <a:t> </a:t>
            </a:r>
            <a:r>
              <a:rPr lang="nb-NO" sz="4000" dirty="0" err="1">
                <a:solidFill>
                  <a:srgbClr val="2D345F"/>
                </a:solidFill>
                <a:latin typeface="Bahnschrift SemiBold" panose="020B0502040204020203" pitchFamily="34" charset="0"/>
              </a:rPr>
              <a:t>utval</a:t>
            </a:r>
            <a:r>
              <a:rPr lang="nb-NO" sz="4000" dirty="0">
                <a:solidFill>
                  <a:srgbClr val="2D345F"/>
                </a:solidFill>
                <a:latin typeface="Bahnschrift SemiBold" panose="020B0502040204020203" pitchFamily="34" charset="0"/>
              </a:rPr>
              <a:t> </a:t>
            </a:r>
          </a:p>
          <a:p>
            <a:pPr marL="0" indent="0">
              <a:buNone/>
            </a:pPr>
            <a:r>
              <a:rPr lang="nb-NO" sz="2600">
                <a:latin typeface="Arial"/>
                <a:ea typeface="Source Sans Pro"/>
                <a:cs typeface="Arial"/>
              </a:rPr>
              <a:t>Du får opplæring av HVO/utvalet </a:t>
            </a:r>
          </a:p>
          <a:p>
            <a:pPr marL="0" indent="0">
              <a:buNone/>
            </a:pPr>
            <a:r>
              <a:rPr lang="nb-NO" sz="2600">
                <a:latin typeface="Arial"/>
                <a:ea typeface="Source Sans Pro"/>
                <a:cs typeface="Arial"/>
              </a:rPr>
              <a:t>Du førebur deg, les sakspapir, </a:t>
            </a:r>
            <a:r>
              <a:rPr lang="nb-NO" sz="2600" err="1">
                <a:latin typeface="Arial"/>
                <a:ea typeface="Source Sans Pro"/>
                <a:cs typeface="Arial"/>
              </a:rPr>
              <a:t>set</a:t>
            </a:r>
            <a:r>
              <a:rPr lang="nb-NO" sz="2600" dirty="0">
                <a:latin typeface="Arial"/>
                <a:ea typeface="Source Sans Pro"/>
                <a:cs typeface="Arial"/>
              </a:rPr>
              <a:t> deg inn i saker</a:t>
            </a:r>
            <a:endParaRPr lang="nb-NO"/>
          </a:p>
          <a:p>
            <a:pPr marL="0" indent="0">
              <a:buNone/>
            </a:pPr>
            <a:r>
              <a:rPr lang="nb-NO" sz="2600" dirty="0">
                <a:latin typeface="Arial"/>
                <a:ea typeface="Source Sans Pro"/>
                <a:cs typeface="Arial"/>
              </a:rPr>
              <a:t>Du </a:t>
            </a:r>
            <a:r>
              <a:rPr lang="nb-NO" sz="2600" dirty="0" err="1">
                <a:latin typeface="Arial"/>
                <a:ea typeface="Source Sans Pro"/>
                <a:cs typeface="Arial"/>
              </a:rPr>
              <a:t>bidreg</a:t>
            </a:r>
            <a:r>
              <a:rPr lang="nb-NO" sz="2600" dirty="0">
                <a:latin typeface="Arial"/>
                <a:ea typeface="Source Sans Pro"/>
                <a:cs typeface="Arial"/>
              </a:rPr>
              <a:t> med studentperspektiv inn i HVO sine </a:t>
            </a:r>
            <a:r>
              <a:rPr lang="nb-NO" sz="2600" dirty="0" err="1">
                <a:latin typeface="Arial"/>
                <a:ea typeface="Source Sans Pro"/>
                <a:cs typeface="Arial"/>
              </a:rPr>
              <a:t>styrande</a:t>
            </a:r>
            <a:r>
              <a:rPr lang="nb-NO" sz="2600">
                <a:latin typeface="Arial"/>
                <a:ea typeface="Source Sans Pro"/>
                <a:cs typeface="Arial"/>
              </a:rPr>
              <a:t> organ</a:t>
            </a:r>
          </a:p>
          <a:p>
            <a:pPr marL="0" indent="0">
              <a:buNone/>
            </a:pPr>
            <a:r>
              <a:rPr lang="nb-NO" sz="2600" dirty="0">
                <a:solidFill>
                  <a:srgbClr val="FF0000"/>
                </a:solidFill>
                <a:latin typeface="Arial"/>
                <a:ea typeface="Source Sans Pro"/>
                <a:cs typeface="Arial"/>
              </a:rPr>
              <a:t>NB: </a:t>
            </a:r>
            <a:r>
              <a:rPr lang="nb-NO" sz="2600" dirty="0">
                <a:latin typeface="Arial"/>
                <a:ea typeface="Source Sans Pro"/>
                <a:cs typeface="Arial"/>
              </a:rPr>
              <a:t>Du møter presis, og melder forfall til </a:t>
            </a:r>
            <a:r>
              <a:rPr lang="nb-NO" sz="2600" err="1">
                <a:latin typeface="Arial"/>
                <a:ea typeface="Source Sans Pro"/>
                <a:cs typeface="Arial"/>
              </a:rPr>
              <a:t>sektretær</a:t>
            </a:r>
            <a:r>
              <a:rPr lang="nb-NO" sz="2600">
                <a:latin typeface="Arial"/>
                <a:ea typeface="Source Sans Pro"/>
                <a:cs typeface="Arial"/>
              </a:rPr>
              <a:t> slik at vara blir kalla inn om du </a:t>
            </a:r>
            <a:r>
              <a:rPr lang="nb-NO" sz="2600" err="1">
                <a:latin typeface="Arial"/>
                <a:ea typeface="Source Sans Pro"/>
                <a:cs typeface="Arial"/>
              </a:rPr>
              <a:t>ikkje</a:t>
            </a:r>
            <a:r>
              <a:rPr lang="nb-NO" sz="2600">
                <a:latin typeface="Arial"/>
                <a:ea typeface="Source Sans Pro"/>
                <a:cs typeface="Arial"/>
              </a:rPr>
              <a:t> kan møte. Ved </a:t>
            </a:r>
            <a:r>
              <a:rPr lang="nb-NO" sz="2600" err="1">
                <a:latin typeface="Arial"/>
                <a:ea typeface="Source Sans Pro"/>
                <a:cs typeface="Arial"/>
              </a:rPr>
              <a:t>manglande</a:t>
            </a:r>
            <a:r>
              <a:rPr lang="nb-NO" sz="2600">
                <a:latin typeface="Arial"/>
                <a:ea typeface="Source Sans Pro"/>
                <a:cs typeface="Arial"/>
              </a:rPr>
              <a:t> oppmøte </a:t>
            </a:r>
            <a:r>
              <a:rPr lang="nb-NO" sz="2600" err="1">
                <a:latin typeface="Arial"/>
                <a:ea typeface="Source Sans Pro"/>
                <a:cs typeface="Arial"/>
              </a:rPr>
              <a:t>utan</a:t>
            </a:r>
            <a:r>
              <a:rPr lang="nb-NO" sz="2600" dirty="0">
                <a:latin typeface="Arial"/>
                <a:ea typeface="Source Sans Pro"/>
                <a:cs typeface="Arial"/>
              </a:rPr>
              <a:t> å gi beskjed: advarsel - </a:t>
            </a:r>
            <a:r>
              <a:rPr lang="nb-NO" sz="2600" dirty="0" err="1">
                <a:latin typeface="Arial"/>
                <a:ea typeface="Source Sans Pro"/>
                <a:cs typeface="Arial"/>
              </a:rPr>
              <a:t>suppleringsval</a:t>
            </a:r>
            <a:endParaRPr lang="nb-NO" sz="2600" dirty="0">
              <a:latin typeface="Arial"/>
              <a:ea typeface="Source Sans Pro"/>
              <a:cs typeface="Arial"/>
            </a:endParaRPr>
          </a:p>
          <a:p>
            <a:pPr marL="0" indent="0">
              <a:buNone/>
            </a:pPr>
            <a:r>
              <a:rPr lang="nb-NO" sz="2600" dirty="0">
                <a:latin typeface="Arial"/>
                <a:ea typeface="Source Sans Pro"/>
                <a:cs typeface="Arial"/>
              </a:rPr>
              <a:t>Du får gyldig fritak </a:t>
            </a:r>
            <a:r>
              <a:rPr lang="nb-NO" sz="2600" err="1">
                <a:latin typeface="Arial"/>
                <a:ea typeface="Source Sans Pro"/>
                <a:cs typeface="Arial"/>
              </a:rPr>
              <a:t>frå</a:t>
            </a:r>
            <a:r>
              <a:rPr lang="nb-NO" sz="2600" dirty="0">
                <a:latin typeface="Arial"/>
                <a:ea typeface="Source Sans Pro"/>
                <a:cs typeface="Arial"/>
              </a:rPr>
              <a:t> obligatorisk undervisning for å delta</a:t>
            </a:r>
          </a:p>
          <a:p>
            <a:pPr marL="0" indent="0">
              <a:buNone/>
            </a:pPr>
            <a:r>
              <a:rPr lang="nb-NO" sz="2600" dirty="0">
                <a:latin typeface="Arial"/>
                <a:ea typeface="Source Sans Pro"/>
                <a:cs typeface="Arial"/>
              </a:rPr>
              <a:t>Du får honorar etter </a:t>
            </a:r>
            <a:r>
              <a:rPr lang="nb-NO" sz="2600" err="1">
                <a:latin typeface="Arial"/>
                <a:ea typeface="Source Sans Pro"/>
                <a:cs typeface="Arial"/>
              </a:rPr>
              <a:t>statlege</a:t>
            </a:r>
            <a:r>
              <a:rPr lang="nb-NO" sz="2600" dirty="0">
                <a:latin typeface="Arial"/>
                <a:ea typeface="Source Sans Pro"/>
                <a:cs typeface="Arial"/>
              </a:rPr>
              <a:t> </a:t>
            </a:r>
            <a:r>
              <a:rPr lang="nb-NO" sz="2600" err="1">
                <a:latin typeface="Arial"/>
                <a:ea typeface="Source Sans Pro"/>
                <a:cs typeface="Arial"/>
              </a:rPr>
              <a:t>satsar</a:t>
            </a:r>
            <a:r>
              <a:rPr lang="nb-NO" sz="2600" dirty="0">
                <a:latin typeface="Arial"/>
                <a:ea typeface="Source Sans Pro"/>
                <a:cs typeface="Arial"/>
              </a:rPr>
              <a:t>, ca. 500 kr per time. Møta varer </a:t>
            </a:r>
            <a:r>
              <a:rPr lang="nb-NO" sz="2600" err="1">
                <a:latin typeface="Arial"/>
                <a:ea typeface="Source Sans Pro"/>
                <a:cs typeface="Arial"/>
              </a:rPr>
              <a:t>vanlegvis</a:t>
            </a:r>
            <a:r>
              <a:rPr lang="nb-NO" sz="2600">
                <a:latin typeface="Arial"/>
                <a:ea typeface="Source Sans Pro"/>
                <a:cs typeface="Arial"/>
              </a:rPr>
              <a:t> ca 2 timar. </a:t>
            </a:r>
          </a:p>
          <a:p>
            <a:pPr marL="0" indent="0">
              <a:buNone/>
            </a:pPr>
            <a:r>
              <a:rPr lang="nb-NO" sz="2600" dirty="0" err="1">
                <a:latin typeface="Arial"/>
                <a:ea typeface="Source Sans Pro"/>
                <a:cs typeface="Arial"/>
              </a:rPr>
              <a:t>Nokre</a:t>
            </a:r>
            <a:r>
              <a:rPr lang="nb-NO" sz="2600" dirty="0">
                <a:latin typeface="Arial"/>
                <a:ea typeface="Source Sans Pro"/>
                <a:cs typeface="Arial"/>
              </a:rPr>
              <a:t> </a:t>
            </a:r>
            <a:r>
              <a:rPr lang="nb-NO" sz="2600" dirty="0" err="1">
                <a:latin typeface="Arial"/>
                <a:ea typeface="Source Sans Pro"/>
                <a:cs typeface="Arial"/>
              </a:rPr>
              <a:t>utval</a:t>
            </a:r>
            <a:r>
              <a:rPr lang="nb-NO" sz="2600" dirty="0">
                <a:latin typeface="Arial"/>
                <a:ea typeface="Source Sans Pro"/>
                <a:cs typeface="Arial"/>
              </a:rPr>
              <a:t> og nemnder har veldig få møter (3-4 i året), andre har </a:t>
            </a:r>
            <a:r>
              <a:rPr lang="nb-NO" sz="2600" dirty="0" err="1">
                <a:latin typeface="Arial"/>
                <a:ea typeface="Source Sans Pro"/>
                <a:cs typeface="Arial"/>
              </a:rPr>
              <a:t>fleire</a:t>
            </a:r>
            <a:r>
              <a:rPr lang="nb-NO" sz="2600" dirty="0">
                <a:latin typeface="Arial"/>
                <a:ea typeface="Source Sans Pro"/>
                <a:cs typeface="Arial"/>
              </a:rPr>
              <a:t> </a:t>
            </a:r>
            <a:r>
              <a:rPr lang="nb-NO" sz="2600">
                <a:latin typeface="Arial"/>
                <a:ea typeface="Source Sans Pro"/>
                <a:cs typeface="Arial"/>
              </a:rPr>
              <a:t>(8..</a:t>
            </a:r>
            <a:endParaRPr lang="nb-NO" sz="2600"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b-NO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078FB3A6-DC5A-4E44-A2E3-12E22AEDDAEC}"/>
              </a:ext>
            </a:extLst>
          </p:cNvPr>
          <p:cNvSpPr txBox="1"/>
          <p:nvPr/>
        </p:nvSpPr>
        <p:spPr>
          <a:xfrm>
            <a:off x="8357419" y="895266"/>
            <a:ext cx="3392129" cy="480131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b-NO" dirty="0">
                <a:solidFill>
                  <a:srgbClr val="2D345F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Høgskulestyret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b-NO" dirty="0" err="1">
                <a:solidFill>
                  <a:srgbClr val="F6605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Utdanningsutvalet</a:t>
            </a:r>
            <a:endParaRPr lang="nb-NO" dirty="0">
              <a:solidFill>
                <a:srgbClr val="F6605D"/>
              </a:solidFill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b-NO" dirty="0">
                <a:solidFill>
                  <a:srgbClr val="F6605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Internasjonalt </a:t>
            </a:r>
            <a:r>
              <a:rPr lang="nb-NO" dirty="0" err="1">
                <a:solidFill>
                  <a:srgbClr val="F6605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utval</a:t>
            </a:r>
            <a:endParaRPr lang="nb-NO" dirty="0">
              <a:solidFill>
                <a:srgbClr val="F6605D"/>
              </a:solidFill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b-NO" dirty="0">
                <a:solidFill>
                  <a:srgbClr val="F6605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LMU – </a:t>
            </a:r>
            <a:r>
              <a:rPr lang="nb-NO" dirty="0" err="1">
                <a:solidFill>
                  <a:srgbClr val="F6605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Læringsmiljøutvalet</a:t>
            </a:r>
            <a:endParaRPr lang="nb-NO" dirty="0">
              <a:solidFill>
                <a:srgbClr val="F6605D"/>
              </a:solidFill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b-NO" dirty="0">
                <a:solidFill>
                  <a:srgbClr val="F6605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TUFO – </a:t>
            </a:r>
            <a:r>
              <a:rPr lang="nb-NO" dirty="0" err="1">
                <a:solidFill>
                  <a:srgbClr val="F6605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tilsetjingsutvalet</a:t>
            </a:r>
            <a:r>
              <a:rPr lang="nb-NO" dirty="0">
                <a:solidFill>
                  <a:srgbClr val="F6605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 for </a:t>
            </a:r>
            <a:r>
              <a:rPr lang="nb-NO" dirty="0" err="1">
                <a:solidFill>
                  <a:srgbClr val="F6605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fagleg</a:t>
            </a:r>
            <a:r>
              <a:rPr lang="nb-NO" dirty="0">
                <a:solidFill>
                  <a:srgbClr val="F6605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 tilsette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b-NO" dirty="0" err="1">
                <a:solidFill>
                  <a:srgbClr val="F6605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Forskingsutvalet</a:t>
            </a:r>
            <a:endParaRPr lang="nb-NO" dirty="0">
              <a:solidFill>
                <a:srgbClr val="F6605D"/>
              </a:solidFill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b-NO" dirty="0" err="1">
                <a:solidFill>
                  <a:srgbClr val="F6605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Valstyret</a:t>
            </a:r>
            <a:endParaRPr lang="nb-NO" dirty="0">
              <a:solidFill>
                <a:srgbClr val="F6605D"/>
              </a:solidFill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endParaRPr lang="nb-NO" dirty="0">
              <a:solidFill>
                <a:srgbClr val="F6605D"/>
              </a:solidFill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b-NO" dirty="0">
                <a:solidFill>
                  <a:srgbClr val="F6605D"/>
                </a:solidFill>
                <a:latin typeface="Arial"/>
                <a:ea typeface="Source Sans Pro"/>
                <a:cs typeface="Arial"/>
              </a:rPr>
              <a:t>Nemnd for studentsaker</a:t>
            </a:r>
            <a:endParaRPr lang="nb-NO" dirty="0">
              <a:solidFill>
                <a:srgbClr val="F6605D"/>
              </a:solidFill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b-NO" dirty="0">
                <a:solidFill>
                  <a:srgbClr val="F6605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Skikkanemnda</a:t>
            </a:r>
          </a:p>
          <a:p>
            <a:endParaRPr lang="nb-NO" dirty="0">
              <a:solidFill>
                <a:srgbClr val="F6605D"/>
              </a:solidFill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b-NO" dirty="0">
                <a:solidFill>
                  <a:srgbClr val="F6605D"/>
                </a:solidFill>
                <a:latin typeface="Arial"/>
                <a:ea typeface="Source Sans Pro"/>
                <a:cs typeface="Arial"/>
              </a:rPr>
              <a:t>Prosjekt- og </a:t>
            </a:r>
            <a:r>
              <a:rPr lang="nb-NO">
                <a:solidFill>
                  <a:srgbClr val="F6605D"/>
                </a:solidFill>
                <a:latin typeface="Arial"/>
                <a:ea typeface="Source Sans Pro"/>
                <a:cs typeface="Arial"/>
              </a:rPr>
              <a:t>arbeidsgrupper</a:t>
            </a:r>
            <a:endParaRPr lang="nb-NO">
              <a:solidFill>
                <a:srgbClr val="F6605D"/>
              </a:solidFill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b-NO" dirty="0">
                <a:solidFill>
                  <a:srgbClr val="F6605D"/>
                </a:solidFill>
                <a:latin typeface="Arial"/>
                <a:ea typeface="Source Sans Pro"/>
                <a:cs typeface="Arial"/>
              </a:rPr>
              <a:t>Miljøfyrtårn </a:t>
            </a:r>
            <a:endParaRPr lang="nb-NO" dirty="0">
              <a:solidFill>
                <a:srgbClr val="F6605D"/>
              </a:solidFill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b-NO" dirty="0">
              <a:solidFill>
                <a:srgbClr val="F6605D"/>
              </a:solidFill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b-NO" dirty="0">
              <a:solidFill>
                <a:srgbClr val="F6605D"/>
              </a:solidFill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r>
              <a:rPr lang="nb-NO" dirty="0">
                <a:solidFill>
                  <a:srgbClr val="F6605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Styret for </a:t>
            </a:r>
            <a:r>
              <a:rPr lang="nb-NO" dirty="0" err="1">
                <a:solidFill>
                  <a:srgbClr val="F6605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SiVolda</a:t>
            </a:r>
            <a:endParaRPr lang="nb-NO" dirty="0">
              <a:solidFill>
                <a:srgbClr val="F6605D"/>
              </a:solidFill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12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71F0621-DD56-458A-A28E-5C95D735F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5460"/>
            <a:ext cx="10515600" cy="1325563"/>
          </a:xfrm>
        </p:spPr>
        <p:txBody>
          <a:bodyPr/>
          <a:lstStyle/>
          <a:p>
            <a:r>
              <a:rPr lang="nb-NO" dirty="0" err="1">
                <a:solidFill>
                  <a:srgbClr val="2D345F"/>
                </a:solidFill>
                <a:latin typeface="Bahnschrift SemiBold" panose="020B0502040204020203" pitchFamily="34" charset="0"/>
              </a:rPr>
              <a:t>Utdanningsutvalet</a:t>
            </a:r>
            <a:endParaRPr lang="nb-NO" dirty="0">
              <a:solidFill>
                <a:srgbClr val="2D345F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F78469B-6735-4F92-9ADA-9B4D50EB7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6858" y="1395720"/>
            <a:ext cx="52578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n-NO" sz="2600" b="1" dirty="0">
                <a:solidFill>
                  <a:srgbClr val="F6605D"/>
                </a:solidFill>
                <a:latin typeface="Bahnschrift SemiBold" panose="020B0502040204020203" pitchFamily="34" charset="0"/>
                <a:ea typeface="Source Sans Pro" panose="020B0503030403020204" pitchFamily="34" charset="0"/>
              </a:rPr>
              <a:t>Kva</a:t>
            </a:r>
          </a:p>
          <a:p>
            <a:pPr marL="0" indent="0">
              <a:buNone/>
            </a:pPr>
            <a:r>
              <a:rPr lang="nn-NO" sz="2000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Utvikling av studieprogram. Kvalitetssikring av studium.</a:t>
            </a:r>
          </a:p>
          <a:p>
            <a:pPr marL="0" indent="0">
              <a:buNone/>
            </a:pPr>
            <a:r>
              <a:rPr lang="nn-NO" sz="2000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Overordna strategi, </a:t>
            </a:r>
            <a:r>
              <a:rPr lang="nn-NO" sz="2000" dirty="0" err="1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studieportefølge</a:t>
            </a:r>
            <a:r>
              <a:rPr lang="nn-NO" sz="2000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r>
              <a:rPr lang="nn-NO" sz="2000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Godkjenning av studieprogram, studieplanar og emneplanar.</a:t>
            </a:r>
          </a:p>
          <a:p>
            <a:pPr marL="0" indent="0">
              <a:buNone/>
            </a:pPr>
            <a:r>
              <a:rPr lang="nn-NO" sz="2600" b="1" dirty="0">
                <a:solidFill>
                  <a:srgbClr val="F6605D"/>
                </a:solidFill>
                <a:latin typeface="Bahnschrift SemiBold" panose="020B0502040204020203" pitchFamily="34" charset="0"/>
                <a:ea typeface="Source Sans Pro" panose="020B0503030403020204" pitchFamily="34" charset="0"/>
              </a:rPr>
              <a:t>Kven</a:t>
            </a:r>
            <a:r>
              <a:rPr lang="nn-NO" sz="2600" b="1" dirty="0">
                <a:solidFill>
                  <a:srgbClr val="F6605D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</a:p>
          <a:p>
            <a:pPr marL="0" indent="0">
              <a:buNone/>
            </a:pPr>
            <a:r>
              <a:rPr lang="nn-NO" sz="2000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Prorektor, </a:t>
            </a:r>
            <a:r>
              <a:rPr lang="nn-NO" sz="2000" dirty="0" err="1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dekanene</a:t>
            </a:r>
            <a:r>
              <a:rPr lang="nn-NO" sz="2000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, studiedirektør, to studentar (fagansvarleg i AU + 1). Rektor og Høgskuledirektør har talerett.</a:t>
            </a:r>
          </a:p>
          <a:p>
            <a:pPr marL="0" indent="0">
              <a:buNone/>
            </a:pPr>
            <a:r>
              <a:rPr lang="nn-NO" sz="2600" b="1" dirty="0">
                <a:solidFill>
                  <a:srgbClr val="F6605D"/>
                </a:solidFill>
                <a:latin typeface="Bahnschrift SemiBold" panose="020B0502040204020203" pitchFamily="34" charset="0"/>
                <a:ea typeface="Source Sans Pro" panose="020B0503030403020204" pitchFamily="34" charset="0"/>
              </a:rPr>
              <a:t>Kor mykje </a:t>
            </a:r>
          </a:p>
          <a:p>
            <a:pPr marL="0" indent="0">
              <a:buNone/>
            </a:pPr>
            <a:r>
              <a:rPr lang="nn-NO" sz="2000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Ca. 7 møter i året.</a:t>
            </a:r>
            <a:endParaRPr lang="nb-NO" sz="2000" dirty="0"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uppe 3">
            <a:extLst>
              <a:ext uri="{FF2B5EF4-FFF2-40B4-BE49-F238E27FC236}">
                <a16:creationId xmlns:a16="http://schemas.microsoft.com/office/drawing/2014/main" id="{26537F1D-4990-4588-B081-30E74AE46936}"/>
              </a:ext>
            </a:extLst>
          </p:cNvPr>
          <p:cNvGrpSpPr/>
          <p:nvPr/>
        </p:nvGrpSpPr>
        <p:grpSpPr>
          <a:xfrm>
            <a:off x="6524273" y="0"/>
            <a:ext cx="5667727" cy="6854790"/>
            <a:chOff x="6524273" y="0"/>
            <a:chExt cx="5667727" cy="6854790"/>
          </a:xfrm>
        </p:grpSpPr>
        <p:pic>
          <p:nvPicPr>
            <p:cNvPr id="6" name="Bilde 5">
              <a:extLst>
                <a:ext uri="{FF2B5EF4-FFF2-40B4-BE49-F238E27FC236}">
                  <a16:creationId xmlns:a16="http://schemas.microsoft.com/office/drawing/2014/main" id="{AE9C5B41-C8DF-49BA-ABFC-2651B7F64D3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524273" y="0"/>
              <a:ext cx="5667727" cy="6386427"/>
            </a:xfrm>
            <a:prstGeom prst="rect">
              <a:avLst/>
            </a:prstGeom>
          </p:spPr>
        </p:pic>
        <p:sp>
          <p:nvSpPr>
            <p:cNvPr id="7" name="Rektangel 6">
              <a:extLst>
                <a:ext uri="{FF2B5EF4-FFF2-40B4-BE49-F238E27FC236}">
                  <a16:creationId xmlns:a16="http://schemas.microsoft.com/office/drawing/2014/main" id="{5EAE138B-34E8-4C80-90D9-6DFF3BB85D5B}"/>
                </a:ext>
              </a:extLst>
            </p:cNvPr>
            <p:cNvSpPr/>
            <p:nvPr/>
          </p:nvSpPr>
          <p:spPr>
            <a:xfrm>
              <a:off x="6524273" y="6383217"/>
              <a:ext cx="5667727" cy="471573"/>
            </a:xfrm>
            <a:prstGeom prst="rect">
              <a:avLst/>
            </a:prstGeom>
            <a:solidFill>
              <a:srgbClr val="2D34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868603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71F0621-DD56-458A-A28E-5C95D735F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5460"/>
            <a:ext cx="10515600" cy="1325563"/>
          </a:xfrm>
        </p:spPr>
        <p:txBody>
          <a:bodyPr/>
          <a:lstStyle/>
          <a:p>
            <a:r>
              <a:rPr lang="nb-NO" dirty="0">
                <a:solidFill>
                  <a:srgbClr val="2D345F"/>
                </a:solidFill>
                <a:latin typeface="Bahnschrift SemiBold" panose="020B0502040204020203" pitchFamily="34" charset="0"/>
              </a:rPr>
              <a:t>Internasjonalt </a:t>
            </a:r>
            <a:r>
              <a:rPr lang="nb-NO" dirty="0" err="1">
                <a:solidFill>
                  <a:srgbClr val="2D345F"/>
                </a:solidFill>
                <a:latin typeface="Bahnschrift SemiBold" panose="020B0502040204020203" pitchFamily="34" charset="0"/>
              </a:rPr>
              <a:t>utval</a:t>
            </a:r>
            <a:endParaRPr lang="nb-NO" dirty="0">
              <a:solidFill>
                <a:srgbClr val="2D345F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F78469B-6735-4F92-9ADA-9B4D50EB7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880"/>
            <a:ext cx="5385619" cy="506765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nn-NO" sz="2600" b="1" dirty="0">
                <a:solidFill>
                  <a:srgbClr val="F6605D"/>
                </a:solidFill>
                <a:latin typeface="Bahnschrift SemiBold" panose="020B0502040204020203" pitchFamily="34" charset="0"/>
                <a:ea typeface="Source Sans Pro" panose="020B0503030403020204" pitchFamily="34" charset="0"/>
              </a:rPr>
              <a:t>Kva</a:t>
            </a:r>
          </a:p>
          <a:p>
            <a:pPr marL="0" indent="0">
              <a:buNone/>
            </a:pPr>
            <a:r>
              <a:rPr lang="nn-NO" sz="2000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Handlingsplanar, strategi internasjonalt arbeid.</a:t>
            </a:r>
          </a:p>
          <a:p>
            <a:pPr marL="0" indent="0">
              <a:buNone/>
            </a:pPr>
            <a:r>
              <a:rPr lang="nn-NO" sz="2000" dirty="0">
                <a:latin typeface="Arial"/>
                <a:ea typeface="Source Sans Pro"/>
                <a:cs typeface="Arial"/>
              </a:rPr>
              <a:t>Avtalar med partnarskapsuniversitet.               </a:t>
            </a:r>
            <a:endParaRPr lang="nn-NO" sz="2000" dirty="0"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n-NO" sz="2000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Inn- og utveksling, studentar og tilsette.</a:t>
            </a:r>
          </a:p>
          <a:p>
            <a:pPr marL="0" indent="0">
              <a:buNone/>
            </a:pPr>
            <a:r>
              <a:rPr lang="nn-NO" sz="2600" b="1" dirty="0">
                <a:solidFill>
                  <a:srgbClr val="F6605D"/>
                </a:solidFill>
                <a:latin typeface="Bahnschrift SemiBold" panose="020B0502040204020203" pitchFamily="34" charset="0"/>
                <a:ea typeface="Source Sans Pro" panose="020B0503030403020204" pitchFamily="34" charset="0"/>
              </a:rPr>
              <a:t>Kven </a:t>
            </a:r>
          </a:p>
          <a:p>
            <a:pPr marL="0" indent="0">
              <a:buNone/>
            </a:pPr>
            <a:r>
              <a:rPr lang="nn-NO" sz="2000" dirty="0">
                <a:latin typeface="Arial"/>
                <a:ea typeface="Source Sans Pro"/>
                <a:cs typeface="Arial"/>
              </a:rPr>
              <a:t>Rektor, studiedirektør, internasjonalt kontor, repr. frå alle </a:t>
            </a:r>
            <a:r>
              <a:rPr lang="nn-NO" sz="2000" dirty="0" err="1">
                <a:latin typeface="Arial"/>
                <a:ea typeface="Source Sans Pro"/>
                <a:cs typeface="Arial"/>
              </a:rPr>
              <a:t>avd</a:t>
            </a:r>
            <a:r>
              <a:rPr lang="nn-NO" sz="2000" dirty="0">
                <a:latin typeface="Arial"/>
                <a:ea typeface="Source Sans Pro"/>
                <a:cs typeface="Arial"/>
              </a:rPr>
              <a:t>., </a:t>
            </a:r>
            <a:r>
              <a:rPr lang="nn-NO" sz="2000" dirty="0" err="1">
                <a:latin typeface="Arial"/>
                <a:ea typeface="Source Sans Pro"/>
                <a:cs typeface="Arial"/>
              </a:rPr>
              <a:t>Sivolda</a:t>
            </a:r>
            <a:r>
              <a:rPr lang="nn-NO" sz="2000" dirty="0">
                <a:latin typeface="Arial"/>
                <a:ea typeface="Source Sans Pro"/>
                <a:cs typeface="Arial"/>
              </a:rPr>
              <a:t>, 2 studentar (internasjonalt </a:t>
            </a:r>
            <a:r>
              <a:rPr lang="nn-NO" sz="2000" dirty="0" err="1">
                <a:latin typeface="Arial"/>
                <a:ea typeface="Source Sans Pro"/>
                <a:cs typeface="Arial"/>
              </a:rPr>
              <a:t>ansv</a:t>
            </a:r>
            <a:r>
              <a:rPr lang="nn-NO" sz="2000" dirty="0">
                <a:latin typeface="Arial"/>
                <a:ea typeface="Source Sans Pro"/>
                <a:cs typeface="Arial"/>
              </a:rPr>
              <a:t>. i AU+1)</a:t>
            </a:r>
          </a:p>
          <a:p>
            <a:pPr marL="0" indent="0">
              <a:buNone/>
            </a:pPr>
            <a:r>
              <a:rPr lang="nn-NO" sz="2600" b="1" dirty="0">
                <a:solidFill>
                  <a:srgbClr val="F6605D"/>
                </a:solidFill>
                <a:latin typeface="Bahnschrift SemiBold" panose="020B0502040204020203" pitchFamily="34" charset="0"/>
                <a:ea typeface="Source Sans Pro" panose="020B0503030403020204" pitchFamily="34" charset="0"/>
              </a:rPr>
              <a:t>Kor mykje </a:t>
            </a:r>
          </a:p>
          <a:p>
            <a:pPr marL="0" indent="0">
              <a:buNone/>
            </a:pPr>
            <a:r>
              <a:rPr lang="nn-NO" sz="2000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Ca. 7 møter i året.</a:t>
            </a:r>
            <a:endParaRPr lang="nb-NO" sz="2000" dirty="0"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AE9C5B41-C8DF-49BA-ABFC-2651B7F64D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4273" y="0"/>
            <a:ext cx="5667727" cy="6386427"/>
          </a:xfrm>
          <a:prstGeom prst="rect">
            <a:avLst/>
          </a:prstGeom>
        </p:spPr>
      </p:pic>
      <p:sp>
        <p:nvSpPr>
          <p:cNvPr id="7" name="Rektangel 6">
            <a:extLst>
              <a:ext uri="{FF2B5EF4-FFF2-40B4-BE49-F238E27FC236}">
                <a16:creationId xmlns:a16="http://schemas.microsoft.com/office/drawing/2014/main" id="{5EAE138B-34E8-4C80-90D9-6DFF3BB85D5B}"/>
              </a:ext>
            </a:extLst>
          </p:cNvPr>
          <p:cNvSpPr/>
          <p:nvPr/>
        </p:nvSpPr>
        <p:spPr>
          <a:xfrm>
            <a:off x="6524273" y="6383217"/>
            <a:ext cx="5667727" cy="471573"/>
          </a:xfrm>
          <a:prstGeom prst="rect">
            <a:avLst/>
          </a:prstGeom>
          <a:solidFill>
            <a:srgbClr val="2D34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5416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71F0621-DD56-458A-A28E-5C95D735F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5460"/>
            <a:ext cx="10515600" cy="1325563"/>
          </a:xfrm>
        </p:spPr>
        <p:txBody>
          <a:bodyPr/>
          <a:lstStyle/>
          <a:p>
            <a:r>
              <a:rPr lang="nb-NO" dirty="0" err="1">
                <a:solidFill>
                  <a:srgbClr val="2D345F"/>
                </a:solidFill>
                <a:latin typeface="Bahnschrift SemiBold" panose="020B0502040204020203" pitchFamily="34" charset="0"/>
              </a:rPr>
              <a:t>Læringsmiljøutvalet</a:t>
            </a:r>
            <a:endParaRPr lang="nb-NO" dirty="0">
              <a:solidFill>
                <a:srgbClr val="2D345F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F78469B-6735-4F92-9ADA-9B4D50EB7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1023"/>
            <a:ext cx="5257800" cy="435133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nn-NO" b="1" dirty="0">
                <a:solidFill>
                  <a:srgbClr val="F6605D"/>
                </a:solidFill>
                <a:latin typeface="Bahnschrift SemiBold" panose="020B0502040204020203" pitchFamily="34" charset="0"/>
                <a:ea typeface="Source Sans Pro" panose="020B0503030403020204" pitchFamily="34" charset="0"/>
              </a:rPr>
              <a:t>Kva</a:t>
            </a:r>
          </a:p>
          <a:p>
            <a:pPr marL="0" indent="0">
              <a:buNone/>
            </a:pPr>
            <a:r>
              <a:rPr lang="nn-NO" sz="2200" dirty="0">
                <a:latin typeface="Arial"/>
                <a:ea typeface="Source Sans Pro"/>
                <a:cs typeface="Arial"/>
              </a:rPr>
              <a:t>Studentane sitt læringsmiljø (fysisk, sosialt, psykososialt osv.).</a:t>
            </a:r>
            <a:endParaRPr lang="nn-NO" sz="2200" dirty="0"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n-NO" sz="2200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Studentane utgjer halvparten av utvalet.</a:t>
            </a:r>
          </a:p>
          <a:p>
            <a:pPr marL="0" indent="0">
              <a:buNone/>
            </a:pPr>
            <a:r>
              <a:rPr lang="nn-NO" sz="2200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Byter på om det er student eller tilsett som leiar utvalet.</a:t>
            </a:r>
          </a:p>
          <a:p>
            <a:pPr marL="0" indent="0">
              <a:buNone/>
            </a:pPr>
            <a:r>
              <a:rPr lang="nn-NO" b="1" dirty="0">
                <a:solidFill>
                  <a:srgbClr val="F6605D"/>
                </a:solidFill>
                <a:latin typeface="Bahnschrift SemiBold" panose="020B0502040204020203" pitchFamily="34" charset="0"/>
                <a:ea typeface="Source Sans Pro" panose="020B0503030403020204" pitchFamily="34" charset="0"/>
              </a:rPr>
              <a:t>Kven </a:t>
            </a:r>
          </a:p>
          <a:p>
            <a:pPr marL="0" indent="0">
              <a:buNone/>
            </a:pPr>
            <a:r>
              <a:rPr lang="nn-NO" sz="2000" dirty="0">
                <a:latin typeface="Arial"/>
                <a:ea typeface="Source Sans Pro"/>
                <a:cs typeface="Arial"/>
              </a:rPr>
              <a:t>Fire tilsette og fire studentar (velferdsansvarleg i AU + 3). </a:t>
            </a:r>
            <a:endParaRPr lang="nn-NO" sz="2000" b="1" dirty="0">
              <a:solidFill>
                <a:srgbClr val="F6605D"/>
              </a:solidFill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n-NO" b="1" dirty="0">
                <a:solidFill>
                  <a:srgbClr val="F6605D"/>
                </a:solidFill>
                <a:latin typeface="Bahnschrift SemiBold" panose="020B0502040204020203" pitchFamily="34" charset="0"/>
                <a:ea typeface="Source Sans Pro" panose="020B0503030403020204" pitchFamily="34" charset="0"/>
              </a:rPr>
              <a:t>Kor mykje </a:t>
            </a:r>
          </a:p>
          <a:p>
            <a:pPr marL="0" indent="0">
              <a:buNone/>
            </a:pPr>
            <a:r>
              <a:rPr lang="nn-NO" sz="2000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Ca. 5 møter i året.</a:t>
            </a:r>
            <a:endParaRPr lang="nb-NO" sz="2000" dirty="0"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AE9C5B41-C8DF-49BA-ABFC-2651B7F64D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4273" y="0"/>
            <a:ext cx="5667727" cy="6386427"/>
          </a:xfrm>
          <a:prstGeom prst="rect">
            <a:avLst/>
          </a:prstGeom>
        </p:spPr>
      </p:pic>
      <p:sp>
        <p:nvSpPr>
          <p:cNvPr id="7" name="Rektangel 6">
            <a:extLst>
              <a:ext uri="{FF2B5EF4-FFF2-40B4-BE49-F238E27FC236}">
                <a16:creationId xmlns:a16="http://schemas.microsoft.com/office/drawing/2014/main" id="{5EAE138B-34E8-4C80-90D9-6DFF3BB85D5B}"/>
              </a:ext>
            </a:extLst>
          </p:cNvPr>
          <p:cNvSpPr/>
          <p:nvPr/>
        </p:nvSpPr>
        <p:spPr>
          <a:xfrm>
            <a:off x="6524273" y="6383217"/>
            <a:ext cx="5667727" cy="471573"/>
          </a:xfrm>
          <a:prstGeom prst="rect">
            <a:avLst/>
          </a:prstGeom>
          <a:solidFill>
            <a:srgbClr val="2D34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45402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71F0621-DD56-458A-A28E-5C95D735F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5460"/>
            <a:ext cx="10515600" cy="1325563"/>
          </a:xfrm>
        </p:spPr>
        <p:txBody>
          <a:bodyPr>
            <a:normAutofit/>
          </a:bodyPr>
          <a:lstStyle/>
          <a:p>
            <a:r>
              <a:rPr lang="nb-NO" sz="3800" dirty="0">
                <a:solidFill>
                  <a:srgbClr val="2D345F"/>
                </a:solidFill>
                <a:latin typeface="Bahnschrift SemiBold" panose="020B0502040204020203" pitchFamily="34" charset="0"/>
              </a:rPr>
              <a:t>TUFO – </a:t>
            </a:r>
            <a:r>
              <a:rPr lang="nb-NO" sz="3800" dirty="0" err="1">
                <a:solidFill>
                  <a:srgbClr val="2D345F"/>
                </a:solidFill>
                <a:latin typeface="Bahnschrift SemiBold" panose="020B0502040204020203" pitchFamily="34" charset="0"/>
              </a:rPr>
              <a:t>tilsetjingsutvalet</a:t>
            </a:r>
            <a:br>
              <a:rPr lang="nb-NO" sz="2400" dirty="0">
                <a:solidFill>
                  <a:srgbClr val="2D345F"/>
                </a:solidFill>
                <a:latin typeface="Bahnschrift SemiBold" panose="020B0502040204020203" pitchFamily="34" charset="0"/>
              </a:rPr>
            </a:br>
            <a:r>
              <a:rPr lang="nb-NO" sz="2400" dirty="0">
                <a:solidFill>
                  <a:srgbClr val="2D345F"/>
                </a:solidFill>
                <a:latin typeface="Bahnschrift SemiBold" panose="020B0502040204020203" pitchFamily="34" charset="0"/>
              </a:rPr>
              <a:t>for </a:t>
            </a:r>
            <a:r>
              <a:rPr lang="nb-NO" sz="2400" dirty="0" err="1">
                <a:solidFill>
                  <a:srgbClr val="2D345F"/>
                </a:solidFill>
                <a:latin typeface="Bahnschrift SemiBold" panose="020B0502040204020203" pitchFamily="34" charset="0"/>
              </a:rPr>
              <a:t>undervisings</a:t>
            </a:r>
            <a:r>
              <a:rPr lang="nb-NO" sz="2400" dirty="0">
                <a:solidFill>
                  <a:srgbClr val="2D345F"/>
                </a:solidFill>
                <a:latin typeface="Bahnschrift SemiBold" panose="020B0502040204020203" pitchFamily="34" charset="0"/>
              </a:rPr>
              <a:t>- og </a:t>
            </a:r>
            <a:r>
              <a:rPr lang="nb-NO" sz="2400" dirty="0" err="1">
                <a:solidFill>
                  <a:srgbClr val="2D345F"/>
                </a:solidFill>
                <a:latin typeface="Bahnschrift SemiBold" panose="020B0502040204020203" pitchFamily="34" charset="0"/>
              </a:rPr>
              <a:t>forskingsstillingar</a:t>
            </a:r>
            <a:endParaRPr lang="nb-NO" sz="2400" dirty="0">
              <a:solidFill>
                <a:srgbClr val="2D345F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F78469B-6735-4F92-9ADA-9B4D50EB7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1023"/>
            <a:ext cx="52578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n-NO" b="1" dirty="0">
                <a:solidFill>
                  <a:srgbClr val="F6605D"/>
                </a:solidFill>
                <a:latin typeface="Bahnschrift SemiBold" panose="020B0502040204020203" pitchFamily="34" charset="0"/>
                <a:ea typeface="Source Sans Pro" panose="020B0503030403020204" pitchFamily="34" charset="0"/>
              </a:rPr>
              <a:t>Kva</a:t>
            </a:r>
          </a:p>
          <a:p>
            <a:pPr marL="0" indent="0">
              <a:buNone/>
            </a:pPr>
            <a:r>
              <a:rPr lang="nn-NO" sz="22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Tilsetjing fagleg tilsette.</a:t>
            </a:r>
          </a:p>
          <a:p>
            <a:pPr marL="0" indent="0">
              <a:buNone/>
            </a:pPr>
            <a:r>
              <a:rPr lang="nn-NO" sz="22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Både faste og mellombelse stillingar.</a:t>
            </a:r>
          </a:p>
          <a:p>
            <a:pPr marL="0" indent="0">
              <a:buNone/>
            </a:pPr>
            <a:r>
              <a:rPr lang="nn-NO" sz="22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Permisjonssaker.</a:t>
            </a:r>
          </a:p>
          <a:p>
            <a:pPr marL="0" indent="0">
              <a:buNone/>
            </a:pPr>
            <a:r>
              <a:rPr lang="nn-NO" b="1" dirty="0">
                <a:solidFill>
                  <a:srgbClr val="F6605D"/>
                </a:solidFill>
                <a:latin typeface="Bahnschrift SemiBold" panose="020B0502040204020203" pitchFamily="34" charset="0"/>
                <a:ea typeface="Source Sans Pro" panose="020B0503030403020204" pitchFamily="34" charset="0"/>
              </a:rPr>
              <a:t>Kven </a:t>
            </a:r>
          </a:p>
          <a:p>
            <a:pPr marL="0" indent="0">
              <a:buNone/>
            </a:pPr>
            <a:r>
              <a:rPr lang="nn-NO" sz="2000" dirty="0">
                <a:latin typeface="Arial"/>
                <a:ea typeface="Source Sans Pro"/>
                <a:cs typeface="Arial"/>
              </a:rPr>
              <a:t>Rektor, høgskuledirektør, aktuell dekan, 1 fagleg tilsett, 1 tillitsvald og to studentar (leiar i AU + 1). </a:t>
            </a:r>
            <a:endParaRPr lang="nn-NO" sz="2000" b="1" dirty="0">
              <a:solidFill>
                <a:srgbClr val="F6605D"/>
              </a:solidFill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n-NO" b="1" dirty="0">
                <a:solidFill>
                  <a:srgbClr val="F6605D"/>
                </a:solidFill>
                <a:latin typeface="Bahnschrift SemiBold" panose="020B0502040204020203" pitchFamily="34" charset="0"/>
                <a:ea typeface="Source Sans Pro" panose="020B0503030403020204" pitchFamily="34" charset="0"/>
              </a:rPr>
              <a:t>Kor mykje </a:t>
            </a:r>
          </a:p>
          <a:p>
            <a:pPr marL="0" indent="0">
              <a:buNone/>
            </a:pPr>
            <a:r>
              <a:rPr lang="nn-NO" sz="2000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Ca. 8-10 møter i året.</a:t>
            </a:r>
            <a:endParaRPr lang="nb-NO" sz="2000" dirty="0"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AE9C5B41-C8DF-49BA-ABFC-2651B7F64D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4273" y="0"/>
            <a:ext cx="5667727" cy="6386427"/>
          </a:xfrm>
          <a:prstGeom prst="rect">
            <a:avLst/>
          </a:prstGeom>
        </p:spPr>
      </p:pic>
      <p:sp>
        <p:nvSpPr>
          <p:cNvPr id="7" name="Rektangel 6">
            <a:extLst>
              <a:ext uri="{FF2B5EF4-FFF2-40B4-BE49-F238E27FC236}">
                <a16:creationId xmlns:a16="http://schemas.microsoft.com/office/drawing/2014/main" id="{5EAE138B-34E8-4C80-90D9-6DFF3BB85D5B}"/>
              </a:ext>
            </a:extLst>
          </p:cNvPr>
          <p:cNvSpPr/>
          <p:nvPr/>
        </p:nvSpPr>
        <p:spPr>
          <a:xfrm>
            <a:off x="6524273" y="6383217"/>
            <a:ext cx="5667727" cy="471573"/>
          </a:xfrm>
          <a:prstGeom prst="rect">
            <a:avLst/>
          </a:prstGeom>
          <a:solidFill>
            <a:srgbClr val="2D34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24661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71F0621-DD56-458A-A28E-5C95D735F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5460"/>
            <a:ext cx="10515600" cy="1325563"/>
          </a:xfrm>
        </p:spPr>
        <p:txBody>
          <a:bodyPr/>
          <a:lstStyle/>
          <a:p>
            <a:r>
              <a:rPr lang="nb-NO" dirty="0" err="1">
                <a:solidFill>
                  <a:srgbClr val="2D345F"/>
                </a:solidFill>
                <a:latin typeface="Bahnschrift SemiBold" panose="020B0502040204020203" pitchFamily="34" charset="0"/>
              </a:rPr>
              <a:t>Forskingsutvalet</a:t>
            </a:r>
            <a:br>
              <a:rPr lang="nb-NO" dirty="0">
                <a:solidFill>
                  <a:srgbClr val="2D345F"/>
                </a:solidFill>
                <a:latin typeface="Bahnschrift SemiCondensed" panose="020B0502040204020203" pitchFamily="34" charset="0"/>
              </a:rPr>
            </a:br>
            <a:endParaRPr lang="nb-NO" sz="2400" dirty="0">
              <a:solidFill>
                <a:srgbClr val="2D345F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F78469B-6735-4F92-9ADA-9B4D50EB7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1023"/>
            <a:ext cx="52578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n-NO" b="1" dirty="0">
                <a:solidFill>
                  <a:srgbClr val="F6605D"/>
                </a:solidFill>
                <a:latin typeface="Bahnschrift SemiBold" panose="020B0502040204020203" pitchFamily="34" charset="0"/>
                <a:ea typeface="Source Sans Pro" panose="020B0503030403020204" pitchFamily="34" charset="0"/>
              </a:rPr>
              <a:t>Kva</a:t>
            </a:r>
          </a:p>
          <a:p>
            <a:pPr marL="0" indent="0">
              <a:buNone/>
            </a:pPr>
            <a:r>
              <a:rPr lang="nn-NO" sz="2200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FoU – forsking og utvikling.</a:t>
            </a:r>
          </a:p>
          <a:p>
            <a:pPr marL="0" indent="0">
              <a:buNone/>
            </a:pPr>
            <a:r>
              <a:rPr lang="nn-NO" sz="2200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Kvalitet i FoU-arbeid.</a:t>
            </a:r>
          </a:p>
          <a:p>
            <a:pPr marL="0" indent="0">
              <a:buNone/>
            </a:pPr>
            <a:r>
              <a:rPr lang="nn-NO" sz="2200" dirty="0">
                <a:latin typeface="Arial"/>
                <a:ea typeface="Source Sans Pro"/>
                <a:cs typeface="Arial"/>
              </a:rPr>
              <a:t>Finansiering og publisering av forsking. </a:t>
            </a:r>
            <a:endParaRPr lang="nn-NO" sz="2200" dirty="0"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n-NO" b="1" dirty="0">
                <a:solidFill>
                  <a:srgbClr val="F6605D"/>
                </a:solidFill>
                <a:latin typeface="Bahnschrift SemiBold" panose="020B0502040204020203" pitchFamily="34" charset="0"/>
                <a:ea typeface="Source Sans Pro" panose="020B0503030403020204" pitchFamily="34" charset="0"/>
              </a:rPr>
              <a:t>Kven</a:t>
            </a:r>
            <a:r>
              <a:rPr lang="nn-NO" b="1" dirty="0">
                <a:solidFill>
                  <a:srgbClr val="F6605D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</a:p>
          <a:p>
            <a:pPr marL="0" indent="0">
              <a:buNone/>
            </a:pPr>
            <a:r>
              <a:rPr lang="nn-NO" sz="2000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Rektor, dei fire dekanane, fire forskarar (nokre av dei med observatørstatus), to studentar. </a:t>
            </a:r>
            <a:endParaRPr lang="nn-NO" sz="2000" b="1" dirty="0">
              <a:solidFill>
                <a:srgbClr val="F6605D"/>
              </a:solidFill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n-NO" b="1" dirty="0">
                <a:solidFill>
                  <a:srgbClr val="F6605D"/>
                </a:solidFill>
                <a:latin typeface="Bahnschrift SemiBold" panose="020B0502040204020203" pitchFamily="34" charset="0"/>
                <a:ea typeface="Source Sans Pro" panose="020B0503030403020204" pitchFamily="34" charset="0"/>
              </a:rPr>
              <a:t>Kor mykje </a:t>
            </a:r>
          </a:p>
          <a:p>
            <a:pPr marL="0" indent="0">
              <a:buNone/>
            </a:pPr>
            <a:r>
              <a:rPr lang="nn-NO" sz="2000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Ca. 6 møter i året.</a:t>
            </a:r>
            <a:endParaRPr lang="nb-NO" sz="2000" dirty="0"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AE9C5B41-C8DF-49BA-ABFC-2651B7F64D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4273" y="0"/>
            <a:ext cx="5667727" cy="6386427"/>
          </a:xfrm>
          <a:prstGeom prst="rect">
            <a:avLst/>
          </a:prstGeom>
        </p:spPr>
      </p:pic>
      <p:sp>
        <p:nvSpPr>
          <p:cNvPr id="7" name="Rektangel 6">
            <a:extLst>
              <a:ext uri="{FF2B5EF4-FFF2-40B4-BE49-F238E27FC236}">
                <a16:creationId xmlns:a16="http://schemas.microsoft.com/office/drawing/2014/main" id="{5EAE138B-34E8-4C80-90D9-6DFF3BB85D5B}"/>
              </a:ext>
            </a:extLst>
          </p:cNvPr>
          <p:cNvSpPr/>
          <p:nvPr/>
        </p:nvSpPr>
        <p:spPr>
          <a:xfrm>
            <a:off x="6524273" y="6383217"/>
            <a:ext cx="5667727" cy="471573"/>
          </a:xfrm>
          <a:prstGeom prst="rect">
            <a:avLst/>
          </a:prstGeom>
          <a:solidFill>
            <a:srgbClr val="2D34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38443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71F0621-DD56-458A-A28E-5C95D735F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5460"/>
            <a:ext cx="10515600" cy="1325563"/>
          </a:xfrm>
        </p:spPr>
        <p:txBody>
          <a:bodyPr/>
          <a:lstStyle/>
          <a:p>
            <a:r>
              <a:rPr lang="nb-NO" dirty="0" err="1">
                <a:solidFill>
                  <a:srgbClr val="2D345F"/>
                </a:solidFill>
                <a:latin typeface="Bahnschrift SemiBold" panose="020B0502040204020203" pitchFamily="34" charset="0"/>
              </a:rPr>
              <a:t>Valstyret</a:t>
            </a:r>
            <a:br>
              <a:rPr lang="nb-NO" dirty="0">
                <a:solidFill>
                  <a:srgbClr val="2D345F"/>
                </a:solidFill>
                <a:latin typeface="Bahnschrift SemiCondensed" panose="020B0502040204020203" pitchFamily="34" charset="0"/>
              </a:rPr>
            </a:br>
            <a:endParaRPr lang="nb-NO" sz="2400" dirty="0">
              <a:solidFill>
                <a:srgbClr val="2D345F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F78469B-6735-4F92-9ADA-9B4D50EB7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1023"/>
            <a:ext cx="52578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n-NO" b="1" dirty="0">
                <a:solidFill>
                  <a:srgbClr val="F6605D"/>
                </a:solidFill>
                <a:latin typeface="Bahnschrift SemiBold" panose="020B0502040204020203" pitchFamily="34" charset="0"/>
                <a:ea typeface="Source Sans Pro" panose="020B0503030403020204" pitchFamily="34" charset="0"/>
              </a:rPr>
              <a:t>Kva</a:t>
            </a:r>
          </a:p>
          <a:p>
            <a:pPr marL="0" indent="0">
              <a:buNone/>
            </a:pPr>
            <a:r>
              <a:rPr lang="nn-NO" sz="2200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Gjennomføring av val av medlemmar til Høgskulestyret og val av rektor kvar 4 år.</a:t>
            </a:r>
          </a:p>
          <a:p>
            <a:pPr marL="0" indent="0">
              <a:buNone/>
            </a:pPr>
            <a:r>
              <a:rPr lang="nn-NO" sz="2200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Val av studentrepresentantar til Høgskulestyret kvart år.</a:t>
            </a:r>
          </a:p>
          <a:p>
            <a:pPr marL="0" indent="0">
              <a:buNone/>
            </a:pPr>
            <a:r>
              <a:rPr lang="nn-NO" b="1" dirty="0">
                <a:solidFill>
                  <a:srgbClr val="F6605D"/>
                </a:solidFill>
                <a:latin typeface="Bahnschrift SemiBold" panose="020B0502040204020203" pitchFamily="34" charset="0"/>
                <a:ea typeface="Source Sans Pro" panose="020B0503030403020204" pitchFamily="34" charset="0"/>
              </a:rPr>
              <a:t>Kven</a:t>
            </a:r>
            <a:r>
              <a:rPr lang="nn-NO" b="1" dirty="0">
                <a:solidFill>
                  <a:srgbClr val="F6605D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</a:p>
          <a:p>
            <a:pPr marL="0" indent="0">
              <a:buNone/>
            </a:pPr>
            <a:r>
              <a:rPr lang="nn-NO" sz="2200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Fem tilsette og to studentar (infoansvarleg i AU + 1).</a:t>
            </a:r>
            <a:endParaRPr lang="nn-NO" sz="2200" b="1" dirty="0">
              <a:solidFill>
                <a:srgbClr val="F6605D"/>
              </a:solidFill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n-NO" b="1" dirty="0">
                <a:solidFill>
                  <a:srgbClr val="F6605D"/>
                </a:solidFill>
                <a:latin typeface="Bahnschrift SemiBold" panose="020B0502040204020203" pitchFamily="34" charset="0"/>
                <a:ea typeface="Source Sans Pro" panose="020B0503030403020204" pitchFamily="34" charset="0"/>
              </a:rPr>
              <a:t>Kor mykje </a:t>
            </a:r>
          </a:p>
          <a:p>
            <a:pPr marL="0" indent="0">
              <a:buNone/>
            </a:pPr>
            <a:r>
              <a:rPr lang="nn-NO" sz="2000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Ca. 2-3 møter i året, fleire ved rektorval kvart 4 år.</a:t>
            </a:r>
            <a:endParaRPr lang="nb-NO" sz="2000" dirty="0"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AE9C5B41-C8DF-49BA-ABFC-2651B7F64D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4273" y="0"/>
            <a:ext cx="5667727" cy="6386427"/>
          </a:xfrm>
          <a:prstGeom prst="rect">
            <a:avLst/>
          </a:prstGeom>
        </p:spPr>
      </p:pic>
      <p:sp>
        <p:nvSpPr>
          <p:cNvPr id="7" name="Rektangel 6">
            <a:extLst>
              <a:ext uri="{FF2B5EF4-FFF2-40B4-BE49-F238E27FC236}">
                <a16:creationId xmlns:a16="http://schemas.microsoft.com/office/drawing/2014/main" id="{5EAE138B-34E8-4C80-90D9-6DFF3BB85D5B}"/>
              </a:ext>
            </a:extLst>
          </p:cNvPr>
          <p:cNvSpPr/>
          <p:nvPr/>
        </p:nvSpPr>
        <p:spPr>
          <a:xfrm>
            <a:off x="6524273" y="6383217"/>
            <a:ext cx="5667727" cy="471573"/>
          </a:xfrm>
          <a:prstGeom prst="rect">
            <a:avLst/>
          </a:prstGeom>
          <a:solidFill>
            <a:srgbClr val="2D34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23460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81C4EF46A126D4FB37963E727C0D6E0" ma:contentTypeVersion="15" ma:contentTypeDescription="Opprett et nytt dokument." ma:contentTypeScope="" ma:versionID="e242330d4e8c8f519dd512cf444cb609">
  <xsd:schema xmlns:xsd="http://www.w3.org/2001/XMLSchema" xmlns:xs="http://www.w3.org/2001/XMLSchema" xmlns:p="http://schemas.microsoft.com/office/2006/metadata/properties" xmlns:ns2="e17fd4ac-79be-41b1-a834-6a2882897aea" xmlns:ns3="0726127d-c516-4341-93f5-7d3478bafbc3" targetNamespace="http://schemas.microsoft.com/office/2006/metadata/properties" ma:root="true" ma:fieldsID="f80b0f97f744e658dc2d3b20bce5a597" ns2:_="" ns3:_="">
    <xsd:import namespace="e17fd4ac-79be-41b1-a834-6a2882897aea"/>
    <xsd:import namespace="0726127d-c516-4341-93f5-7d3478bafbc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7fd4ac-79be-41b1-a834-6a2882897a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Bildemerkelapper" ma:readOnly="false" ma:fieldId="{5cf76f15-5ced-4ddc-b409-7134ff3c332f}" ma:taxonomyMulti="true" ma:sspId="7c6b0969-f04a-4485-b47a-264c9c638d2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26127d-c516-4341-93f5-7d3478bafbc3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17fd4ac-79be-41b1-a834-6a2882897ae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046E9FD-0562-4CA6-AE7E-9F98EBE976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17fd4ac-79be-41b1-a834-6a2882897aea"/>
    <ds:schemaRef ds:uri="0726127d-c516-4341-93f5-7d3478bafbc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E18E520-0FBD-4941-90AD-F36E8BAF7B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7C68F6-994E-4161-98EE-E63B2434BCEA}">
  <ds:schemaRefs>
    <ds:schemaRef ds:uri="http://schemas.microsoft.com/office/2006/metadata/properties"/>
    <ds:schemaRef ds:uri="http://schemas.microsoft.com/office/infopath/2007/PartnerControls"/>
    <ds:schemaRef ds:uri="e17fd4ac-79be-41b1-a834-6a2882897aea"/>
  </ds:schemaRefs>
</ds:datastoreItem>
</file>

<file path=docMetadata/LabelInfo.xml><?xml version="1.0" encoding="utf-8"?>
<clbl:labelList xmlns:clbl="http://schemas.microsoft.com/office/2020/mipLabelMetadata">
  <clbl:label id="{a2b04c98-3e8b-47a3-97e1-376b9a0197ee}" enabled="0" method="" siteId="{a2b04c98-3e8b-47a3-97e1-376b9a0197ee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1743</TotalTime>
  <Words>727</Words>
  <Application>Microsoft Office PowerPoint</Application>
  <PresentationFormat>Widescreen</PresentationFormat>
  <Paragraphs>141</Paragraphs>
  <Slides>14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14</vt:i4>
      </vt:variant>
    </vt:vector>
  </HeadingPairs>
  <TitlesOfParts>
    <vt:vector size="15" baseType="lpstr">
      <vt:lpstr>Office-tema</vt:lpstr>
      <vt:lpstr>Delta i Studentdemokratiet</vt:lpstr>
      <vt:lpstr>PowerPoint-presentasjon</vt:lpstr>
      <vt:lpstr>Utval ved HVO</vt:lpstr>
      <vt:lpstr>Utdanningsutvalet</vt:lpstr>
      <vt:lpstr>Internasjonalt utval</vt:lpstr>
      <vt:lpstr>Læringsmiljøutvalet</vt:lpstr>
      <vt:lpstr>TUFO – tilsetjingsutvalet for undervisings- og forskingsstillingar</vt:lpstr>
      <vt:lpstr>Forskingsutvalet </vt:lpstr>
      <vt:lpstr>Valstyret </vt:lpstr>
      <vt:lpstr>Nemnd for studentsaker </vt:lpstr>
      <vt:lpstr>Skikkanemnda </vt:lpstr>
      <vt:lpstr>Miljøfyrtårn  arbeidsgruppe </vt:lpstr>
      <vt:lpstr> 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Studentdemokratiet og møtekultur</dc:title>
  <dc:creator>Marit Aklestad</dc:creator>
  <cp:lastModifiedBy>Kardis Bergitte Hasfjord</cp:lastModifiedBy>
  <cp:revision>92</cp:revision>
  <dcterms:created xsi:type="dcterms:W3CDTF">2022-10-01T17:34:18Z</dcterms:created>
  <dcterms:modified xsi:type="dcterms:W3CDTF">2023-10-13T14:49:15Z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0x010100A81C4EF46A126D4FB37963E727C0D6E0</vt:lpwstr>
  </property>
  <property fmtid="{D5CDD505-2E9C-101B-9397-08002B2CF9AE}" pid="3" name="MediaServiceImageTags">
    <vt:lpwstr/>
  </property>
</Properties>
</file>