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60" r:id="rId6"/>
    <p:sldId id="266" r:id="rId7"/>
    <p:sldId id="267" r:id="rId8"/>
    <p:sldId id="268" r:id="rId9"/>
    <p:sldId id="270" r:id="rId10"/>
    <p:sldId id="271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2E52D-27AC-4039-9AB1-450E9AA47217}" v="260" dt="2021-01-27T11:40:04.426"/>
    <p1510:client id="{42E35D00-0132-4F46-8882-15E5BB4B1392}" v="2307" dt="2021-01-27T12:50:14.411"/>
    <p1510:client id="{90BF43C3-B789-4A2C-8AF4-81B33B2AB80B}" v="580" dt="2021-01-26T10:35:20.326"/>
    <p1510:client id="{C45C42CB-8C03-4232-9D52-4E2B88756210}" v="38" dt="2021-01-26T10:18:03.261"/>
    <p1510:client id="{C54C8989-63FD-4168-AFE0-9A961BC0EE56}" v="133" dt="2021-01-27T11:44:01.229"/>
    <p1510:client id="{CC060D78-5160-4193-9E51-1ACCD86B3AB1}" v="532" dt="2021-01-26T10:41:42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79295-DFF7-4532-9722-87D33F5186C6}" type="datetimeFigureOut">
              <a:rPr lang="nb-NO"/>
              <a:t>28.01.2021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665AA-5279-451B-AA68-39CB4631B15F}" type="slidenum">
              <a:rPr lang="nb-NO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736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nb-NO" b="1">
              <a:cs typeface="Calibri"/>
            </a:endParaRPr>
          </a:p>
          <a:p>
            <a:r>
              <a:rPr lang="nb-NO"/>
              <a:t>Kl. 12.00–14.00: </a:t>
            </a:r>
            <a:r>
              <a:rPr lang="nb-NO" err="1"/>
              <a:t>Drop</a:t>
            </a:r>
            <a:r>
              <a:rPr lang="nb-NO"/>
              <a:t>-in </a:t>
            </a:r>
            <a:r>
              <a:rPr lang="nb-NO" err="1"/>
              <a:t>oppgåvehjelp</a:t>
            </a:r>
            <a:r>
              <a:rPr lang="nb-NO"/>
              <a:t> i Zoom</a:t>
            </a:r>
            <a:endParaRPr lang="en-US"/>
          </a:p>
          <a:p>
            <a:r>
              <a:rPr lang="nn-NO"/>
              <a:t>Kl. 17.30–18.30 : Yoga i kantina</a:t>
            </a:r>
            <a:endParaRPr lang="en-US"/>
          </a:p>
          <a:p>
            <a:r>
              <a:rPr lang="nb-NO"/>
              <a:t>Kl. 07.00–24.00: </a:t>
            </a:r>
            <a:r>
              <a:rPr lang="nb-NO" err="1"/>
              <a:t>Pauseaktivitetar</a:t>
            </a:r>
            <a:r>
              <a:rPr lang="nb-NO"/>
              <a:t> i biblioteket</a:t>
            </a:r>
            <a:endParaRPr lang="en-US"/>
          </a:p>
          <a:p>
            <a:endParaRPr lang="en-US"/>
          </a:p>
          <a:p>
            <a:r>
              <a:rPr lang="nb-NO" b="1" err="1"/>
              <a:t>Tysdag</a:t>
            </a:r>
            <a:endParaRPr lang="en-US" err="1"/>
          </a:p>
          <a:p>
            <a:r>
              <a:rPr lang="nb-NO"/>
              <a:t>Kl. 12.00–14.00: Kjeldesorteringsstasjonen i Zoom</a:t>
            </a:r>
            <a:endParaRPr lang="en-US"/>
          </a:p>
          <a:p>
            <a:r>
              <a:rPr lang="nn-NO"/>
              <a:t>Kl. 07.00–24.00: Pauseaktivitetar i biblioteket</a:t>
            </a:r>
            <a:endParaRPr lang="en-US"/>
          </a:p>
          <a:p>
            <a:endParaRPr lang="en-US"/>
          </a:p>
          <a:p>
            <a:r>
              <a:rPr lang="nb-NO" b="1"/>
              <a:t>Onsdag</a:t>
            </a:r>
            <a:endParaRPr lang="en-US"/>
          </a:p>
          <a:p>
            <a:r>
              <a:rPr lang="nb-NO"/>
              <a:t>Kl. 12.00–14.00: </a:t>
            </a:r>
            <a:r>
              <a:rPr lang="nb-NO" err="1"/>
              <a:t>Drop</a:t>
            </a:r>
            <a:r>
              <a:rPr lang="nb-NO"/>
              <a:t>-in </a:t>
            </a:r>
            <a:r>
              <a:rPr lang="nb-NO" err="1"/>
              <a:t>oppgåvehjelp</a:t>
            </a:r>
            <a:r>
              <a:rPr lang="nb-NO"/>
              <a:t> i Zoom</a:t>
            </a:r>
            <a:endParaRPr lang="en-US"/>
          </a:p>
          <a:p>
            <a:r>
              <a:rPr lang="nb-NO"/>
              <a:t>Kl. 15.00–17.00: Memo-kurs med Oddbjørn By (digitalt)</a:t>
            </a:r>
            <a:endParaRPr lang="en-US"/>
          </a:p>
          <a:p>
            <a:r>
              <a:rPr lang="nn-NO"/>
              <a:t>Kl. 07.00–24.00: Pauseaktivitetar i biblioteket</a:t>
            </a:r>
            <a:endParaRPr lang="en-US"/>
          </a:p>
          <a:p>
            <a:endParaRPr lang="en-US"/>
          </a:p>
          <a:p>
            <a:r>
              <a:rPr lang="nb-NO" b="1"/>
              <a:t>Torsdag</a:t>
            </a:r>
            <a:endParaRPr lang="en-US"/>
          </a:p>
          <a:p>
            <a:r>
              <a:rPr lang="nb-NO"/>
              <a:t>Kl. 12.00–14.00: Kjeldesorteringsstasjonen i Zoom</a:t>
            </a:r>
            <a:endParaRPr lang="en-US"/>
          </a:p>
          <a:p>
            <a:r>
              <a:rPr lang="nn-NO"/>
              <a:t>Kl. 19.00–21.00: Vennskapskafé + visning av kortfilmen Pearl </a:t>
            </a:r>
            <a:r>
              <a:rPr lang="nn-NO" err="1"/>
              <a:t>Diver</a:t>
            </a:r>
            <a:r>
              <a:rPr lang="nn-NO"/>
              <a:t> på K100</a:t>
            </a:r>
            <a:endParaRPr lang="en-US"/>
          </a:p>
          <a:p>
            <a:r>
              <a:rPr lang="nb-NO"/>
              <a:t>Kl. 07.00–24.00: </a:t>
            </a:r>
            <a:r>
              <a:rPr lang="nb-NO" err="1"/>
              <a:t>Pauseaktivitetar</a:t>
            </a:r>
            <a:r>
              <a:rPr lang="nb-NO"/>
              <a:t> i biblioteket 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665AA-5279-451B-AA68-39CB4631B15F}" type="slidenum">
              <a:rPr lang="nb-NO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094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6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ivolda.no/studentliv/studentvelferd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1" descr="Et bilde som inneholder person, utendørs, foto, poserer&#10;&#10;Automatisk generert beskrivelse">
            <a:extLst>
              <a:ext uri="{FF2B5EF4-FFF2-40B4-BE49-F238E27FC236}">
                <a16:creationId xmlns:a16="http://schemas.microsoft.com/office/drawing/2014/main" id="{618D546A-41D1-4B6A-B56A-6ED7E3584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5" t="9091" r="6040" b="-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7" name="Rectangle 3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nn-NO" sz="6600">
                <a:cs typeface="Calibri Light"/>
              </a:rPr>
              <a:t>Velferdsgruppa</a:t>
            </a:r>
            <a:endParaRPr lang="nn-NO" sz="6600"/>
          </a:p>
        </p:txBody>
      </p:sp>
      <p:sp>
        <p:nvSpPr>
          <p:cNvPr id="38" name="Rectangle: Rounded Corners 3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nn-NO">
                <a:cs typeface="Calibri"/>
              </a:rPr>
              <a:t>Ei samling av velferdstilbodet til studentane på HVO</a:t>
            </a:r>
          </a:p>
        </p:txBody>
      </p:sp>
    </p:spTree>
    <p:extLst>
      <p:ext uri="{BB962C8B-B14F-4D97-AF65-F5344CB8AC3E}">
        <p14:creationId xmlns:p14="http://schemas.microsoft.com/office/powerpoint/2010/main" val="4253124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E6C9745A-5148-43BD-80D0-9E662B6E6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nb-NO" sz="5400">
                <a:latin typeface="Calibri"/>
                <a:cs typeface="Calibri"/>
              </a:rPr>
              <a:t>Synleg ved semesterstart</a:t>
            </a:r>
            <a:endParaRPr lang="nb-NO" sz="5400"/>
          </a:p>
        </p:txBody>
      </p:sp>
      <p:pic>
        <p:nvPicPr>
          <p:cNvPr id="5" name="Bilde 5" descr="Et bilde som inneholder utendørs, bilvei, bygning, person&#10;&#10;Automatisk generert beskrivelse">
            <a:extLst>
              <a:ext uri="{FF2B5EF4-FFF2-40B4-BE49-F238E27FC236}">
                <a16:creationId xmlns:a16="http://schemas.microsoft.com/office/drawing/2014/main" id="{6B0166A6-B5F9-4992-8386-E7AF91C607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61B013-7994-4F94-A8E2-83385EC3C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8328" y="2749756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nb-NO" sz="2200">
              <a:cs typeface="Calibri"/>
            </a:endParaRPr>
          </a:p>
          <a:p>
            <a:endParaRPr lang="nb-NO" sz="2200">
              <a:cs typeface="Calibri"/>
            </a:endParaRPr>
          </a:p>
          <a:p>
            <a:endParaRPr lang="nb-NO" sz="2200">
              <a:cs typeface="Calibri"/>
            </a:endParaRPr>
          </a:p>
          <a:p>
            <a:pPr marL="0" indent="0">
              <a:buNone/>
            </a:pPr>
            <a:endParaRPr lang="nb-NO" sz="2200">
              <a:cs typeface="Calibri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DB60DFF-010A-4D9E-B116-8F0B560F0D62}"/>
              </a:ext>
            </a:extLst>
          </p:cNvPr>
          <p:cNvSpPr txBox="1"/>
          <p:nvPr/>
        </p:nvSpPr>
        <p:spPr>
          <a:xfrm>
            <a:off x="5227608" y="2754702"/>
            <a:ext cx="6409426" cy="3060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endParaRPr lang="nb-NO" sz="2400"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nb-NO" sz="2400" err="1">
                <a:cs typeface="Calibri"/>
              </a:rPr>
              <a:t>Synleg</a:t>
            </a:r>
            <a:r>
              <a:rPr lang="nb-NO" sz="2400">
                <a:cs typeface="Calibri"/>
              </a:rPr>
              <a:t> på</a:t>
            </a:r>
            <a:r>
              <a:rPr lang="nb-NO" sz="2400">
                <a:ea typeface="+mn-lt"/>
                <a:cs typeface="+mn-lt"/>
              </a:rPr>
              <a:t> </a:t>
            </a:r>
            <a:r>
              <a:rPr lang="nb-NO" sz="2400" err="1">
                <a:ea typeface="+mn-lt"/>
                <a:cs typeface="+mn-lt"/>
              </a:rPr>
              <a:t>Høgskulen</a:t>
            </a:r>
            <a:r>
              <a:rPr lang="nb-NO" sz="2400">
                <a:ea typeface="+mn-lt"/>
                <a:cs typeface="+mn-lt"/>
              </a:rPr>
              <a:t> og </a:t>
            </a:r>
            <a:r>
              <a:rPr lang="nb-NO" sz="2400" err="1">
                <a:ea typeface="+mn-lt"/>
                <a:cs typeface="+mn-lt"/>
              </a:rPr>
              <a:t>grøn</a:t>
            </a:r>
            <a:r>
              <a:rPr lang="nb-NO" sz="2400">
                <a:ea typeface="+mn-lt"/>
                <a:cs typeface="+mn-lt"/>
              </a:rPr>
              <a:t> T-skjorte/genser med "</a:t>
            </a:r>
            <a:r>
              <a:rPr lang="nb-NO" sz="2400" err="1">
                <a:ea typeface="+mn-lt"/>
                <a:cs typeface="+mn-lt"/>
              </a:rPr>
              <a:t>Eg</a:t>
            </a:r>
            <a:r>
              <a:rPr lang="nb-NO" sz="2400">
                <a:ea typeface="+mn-lt"/>
                <a:cs typeface="+mn-lt"/>
              </a:rPr>
              <a:t> bryr meg om deg"</a:t>
            </a:r>
            <a:endParaRPr lang="en-US" sz="2400"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nb-NO" sz="2400">
                <a:ea typeface="+mn-lt"/>
                <a:cs typeface="+mn-lt"/>
              </a:rPr>
              <a:t>Omsorgsturné (fysisk og digital)</a:t>
            </a:r>
            <a:endParaRPr lang="en-US" sz="2400"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nb-NO" sz="2400" err="1">
                <a:ea typeface="+mn-lt"/>
                <a:cs typeface="+mn-lt"/>
              </a:rPr>
              <a:t>Hurtigvenn</a:t>
            </a:r>
            <a:endParaRPr lang="nb-NO" sz="2400"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nb-NO" sz="2400">
                <a:ea typeface="+mn-lt"/>
                <a:cs typeface="+mn-lt"/>
              </a:rPr>
              <a:t>Samarbeid med </a:t>
            </a:r>
            <a:r>
              <a:rPr lang="nb-NO" sz="2400" err="1">
                <a:ea typeface="+mn-lt"/>
                <a:cs typeface="+mn-lt"/>
              </a:rPr>
              <a:t>Fadderveka</a:t>
            </a:r>
            <a:endParaRPr lang="en-US" sz="2400"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nb-NO" sz="2400">
                <a:ea typeface="+mn-lt"/>
                <a:cs typeface="+mn-lt"/>
              </a:rPr>
              <a:t>Podkastepisoder</a:t>
            </a:r>
            <a:endParaRPr lang="nb-NO" sz="2400"/>
          </a:p>
        </p:txBody>
      </p:sp>
    </p:spTree>
    <p:extLst>
      <p:ext uri="{BB962C8B-B14F-4D97-AF65-F5344CB8AC3E}">
        <p14:creationId xmlns:p14="http://schemas.microsoft.com/office/powerpoint/2010/main" val="1614558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BB77997-8D0A-4199-8267-D5535999F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err="1">
                <a:latin typeface="Calibri"/>
                <a:cs typeface="Calibri"/>
              </a:rPr>
              <a:t>Psykisk</a:t>
            </a:r>
            <a:r>
              <a:rPr lang="en-US" sz="5400">
                <a:latin typeface="Calibri"/>
                <a:cs typeface="Calibri"/>
              </a:rPr>
              <a:t> </a:t>
            </a:r>
            <a:r>
              <a:rPr lang="en-US" sz="5400" err="1">
                <a:latin typeface="Calibri"/>
                <a:cs typeface="Calibri"/>
              </a:rPr>
              <a:t>helsemånad</a:t>
            </a:r>
            <a:endParaRPr lang="en-US" sz="5400">
              <a:latin typeface="Calibri"/>
              <a:cs typeface="Calibri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407ED73-7CD6-4B6F-956F-4112CF6C3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3380948" cy="3565083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500"/>
              <a:t>Rebusløype i Elvadalen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500"/>
              <a:t>Lunsj på Rokken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500"/>
              <a:t>Hurtigvenn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500"/>
              <a:t>Kino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500"/>
              <a:t>Popup haustkafe (utdeling av mat og godteri)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500"/>
              <a:t>Tankevirus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500"/>
              <a:t>Tur og bål med Natura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500"/>
              <a:t>Podkastepisoder om psykisk helse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500"/>
              <a:t>Spør meir-kampanje i SoMe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/>
          </a:p>
        </p:txBody>
      </p:sp>
      <p:pic>
        <p:nvPicPr>
          <p:cNvPr id="5" name="Bilde 5" descr="Et bilde som inneholder person, stående, kvinne, mat&#10;&#10;Automatisk generert beskrivelse">
            <a:extLst>
              <a:ext uri="{FF2B5EF4-FFF2-40B4-BE49-F238E27FC236}">
                <a16:creationId xmlns:a16="http://schemas.microsoft.com/office/drawing/2014/main" id="{597784FB-5140-415B-90A4-1B7BA8490C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1580" r="23472" b="-210"/>
          <a:stretch/>
        </p:blipFill>
        <p:spPr>
          <a:xfrm>
            <a:off x="4377174" y="-14367"/>
            <a:ext cx="7819936" cy="687233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19504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3764A93-CAAF-4E7E-81E9-62D62F02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788" y="382878"/>
            <a:ext cx="5820714" cy="192808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b="1" err="1"/>
              <a:t>Fyrstehjelp</a:t>
            </a:r>
            <a:r>
              <a:rPr lang="en-US" sz="3600" b="1"/>
              <a:t> </a:t>
            </a:r>
            <a:r>
              <a:rPr lang="en-US" sz="3600" b="1" err="1"/>
              <a:t>i</a:t>
            </a:r>
            <a:r>
              <a:rPr lang="en-US" sz="3600" b="1"/>
              <a:t> </a:t>
            </a:r>
            <a:r>
              <a:rPr lang="en-US" sz="3600" b="1" err="1"/>
              <a:t>eksamenstida</a:t>
            </a:r>
            <a:br>
              <a:rPr lang="en-US" sz="2800"/>
            </a:br>
            <a:r>
              <a:rPr lang="en-US" sz="3600" b="1">
                <a:cs typeface="Calibri Light"/>
              </a:rPr>
              <a:t>+</a:t>
            </a:r>
            <a:br>
              <a:rPr lang="en-US" sz="2800"/>
            </a:br>
            <a:r>
              <a:rPr lang="en-US" sz="3600" b="1" err="1"/>
              <a:t>avslutning</a:t>
            </a:r>
            <a:r>
              <a:rPr lang="en-US" sz="3600" b="1"/>
              <a:t> </a:t>
            </a:r>
            <a:r>
              <a:rPr lang="en-US" sz="3600" b="1" err="1"/>
              <a:t>på</a:t>
            </a:r>
            <a:r>
              <a:rPr lang="en-US" sz="3600" b="1"/>
              <a:t> </a:t>
            </a:r>
            <a:r>
              <a:rPr lang="en-US" sz="3600" b="1" err="1"/>
              <a:t>semesteret</a:t>
            </a:r>
            <a:endParaRPr lang="en-US" sz="3600">
              <a:cs typeface="Calibri Light" panose="020F0302020204030204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BD68BFE-0F12-4A67-9D4C-1923A5FAC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559890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err="1"/>
              <a:t>Fyrstehjelp</a:t>
            </a:r>
            <a:r>
              <a:rPr lang="en-US" sz="2000"/>
              <a:t> </a:t>
            </a:r>
            <a:r>
              <a:rPr lang="en-US" sz="2000" err="1"/>
              <a:t>i</a:t>
            </a:r>
            <a:r>
              <a:rPr lang="en-US" sz="2000"/>
              <a:t> </a:t>
            </a:r>
            <a:r>
              <a:rPr lang="en-US" sz="2000" err="1"/>
              <a:t>eksamenstida</a:t>
            </a:r>
            <a:endParaRPr lang="en-US" sz="20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err="1"/>
              <a:t>Kjeldesorteringsstasjon</a:t>
            </a:r>
            <a:r>
              <a:rPr lang="en-US" sz="2000"/>
              <a:t> </a:t>
            </a:r>
            <a:r>
              <a:rPr lang="en-US" sz="2000" err="1"/>
              <a:t>i</a:t>
            </a:r>
            <a:r>
              <a:rPr lang="en-US" sz="2000"/>
              <a:t> Zoom</a:t>
            </a:r>
            <a:endParaRPr lang="en-US" sz="20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err="1"/>
              <a:t>Pauseaktivitetatar</a:t>
            </a:r>
            <a:r>
              <a:rPr lang="en-US" sz="2000"/>
              <a:t> </a:t>
            </a:r>
            <a:r>
              <a:rPr lang="en-US" sz="2000" err="1"/>
              <a:t>i</a:t>
            </a:r>
            <a:r>
              <a:rPr lang="en-US" sz="2000"/>
              <a:t> </a:t>
            </a:r>
            <a:r>
              <a:rPr lang="en-US" sz="2000" err="1"/>
              <a:t>biblioteket</a:t>
            </a:r>
            <a:endParaRPr lang="en-US" sz="20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Drop-in </a:t>
            </a:r>
            <a:r>
              <a:rPr lang="en-US" sz="2000" err="1"/>
              <a:t>oppgåvehjelp</a:t>
            </a:r>
            <a:r>
              <a:rPr lang="en-US" sz="2000"/>
              <a:t> </a:t>
            </a:r>
            <a:r>
              <a:rPr lang="en-US" sz="2000" err="1"/>
              <a:t>i</a:t>
            </a:r>
            <a:r>
              <a:rPr lang="en-US" sz="2000"/>
              <a:t> Zoom</a:t>
            </a:r>
            <a:endParaRPr lang="en-US" sz="20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err="1"/>
              <a:t>Vennskapskafe</a:t>
            </a:r>
            <a:r>
              <a:rPr lang="en-US" sz="2000"/>
              <a:t> </a:t>
            </a:r>
            <a:r>
              <a:rPr lang="en-US" sz="2000" err="1"/>
              <a:t>og</a:t>
            </a:r>
            <a:r>
              <a:rPr lang="en-US" sz="2000"/>
              <a:t> vising av Pearl Diver</a:t>
            </a:r>
            <a:endParaRPr lang="en-US" sz="20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Yoga</a:t>
            </a:r>
            <a:endParaRPr lang="en-US" sz="20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err="1"/>
              <a:t>Utdeling</a:t>
            </a:r>
            <a:r>
              <a:rPr lang="en-US" sz="2000"/>
              <a:t> av </a:t>
            </a:r>
            <a:r>
              <a:rPr lang="en-US" sz="2000" err="1"/>
              <a:t>pepperkaker</a:t>
            </a:r>
            <a:r>
              <a:rPr lang="en-US" sz="2000"/>
              <a:t> </a:t>
            </a:r>
            <a:r>
              <a:rPr lang="en-US" sz="2000" err="1"/>
              <a:t>og</a:t>
            </a:r>
            <a:r>
              <a:rPr lang="en-US" sz="2000"/>
              <a:t> </a:t>
            </a:r>
            <a:r>
              <a:rPr lang="en-US" sz="2000" err="1"/>
              <a:t>gløgg</a:t>
            </a:r>
            <a:endParaRPr lang="en-US" sz="20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err="1"/>
              <a:t>Juleverksted</a:t>
            </a:r>
            <a:endParaRPr lang="en-US" sz="20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err="1"/>
              <a:t>Samarbeid</a:t>
            </a:r>
            <a:r>
              <a:rPr lang="en-US" sz="2000"/>
              <a:t> med SP om </a:t>
            </a:r>
            <a:r>
              <a:rPr lang="en-US" sz="2000" err="1"/>
              <a:t>tilbod</a:t>
            </a:r>
            <a:r>
              <a:rPr lang="en-US" sz="2000"/>
              <a:t> </a:t>
            </a:r>
            <a:r>
              <a:rPr lang="en-US" sz="2000" err="1"/>
              <a:t>til</a:t>
            </a:r>
            <a:r>
              <a:rPr lang="en-US" sz="2000"/>
              <a:t> </a:t>
            </a:r>
            <a:r>
              <a:rPr lang="en-US" sz="2000" err="1"/>
              <a:t>studentar</a:t>
            </a:r>
            <a:r>
              <a:rPr lang="en-US" sz="2000"/>
              <a:t> </a:t>
            </a:r>
            <a:r>
              <a:rPr lang="en-US" sz="2000" err="1"/>
              <a:t>i</a:t>
            </a:r>
            <a:r>
              <a:rPr lang="en-US" sz="2000"/>
              <a:t> </a:t>
            </a:r>
            <a:r>
              <a:rPr lang="en-US" sz="2000" err="1"/>
              <a:t>jula</a:t>
            </a:r>
            <a:endParaRPr lang="en-US" err="1">
              <a:cs typeface="Calibri"/>
            </a:endParaRPr>
          </a:p>
        </p:txBody>
      </p:sp>
      <p:pic>
        <p:nvPicPr>
          <p:cNvPr id="5" name="Bilde 5" descr="Et bilde som inneholder person, bord, kvinne, innendørs&#10;&#10;Automatisk generert beskrivelse">
            <a:extLst>
              <a:ext uri="{FF2B5EF4-FFF2-40B4-BE49-F238E27FC236}">
                <a16:creationId xmlns:a16="http://schemas.microsoft.com/office/drawing/2014/main" id="{5F9B4B41-BFFF-4B6C-8E46-E16B19DC37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1790" r="2179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678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9B874D0-C61A-419A-8D3A-31D8FB3F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Calibri"/>
                <a:cs typeface="Calibri"/>
              </a:rPr>
              <a:t>Fokus </a:t>
            </a:r>
            <a:br>
              <a:rPr lang="en-US" sz="5400">
                <a:latin typeface="Calibri"/>
                <a:cs typeface="Calibri"/>
              </a:rPr>
            </a:br>
            <a:r>
              <a:rPr lang="en-US" sz="5400" err="1">
                <a:latin typeface="Calibri"/>
                <a:cs typeface="Calibri"/>
              </a:rPr>
              <a:t>akkurat</a:t>
            </a:r>
            <a:r>
              <a:rPr lang="en-US" sz="5400">
                <a:latin typeface="Calibri"/>
                <a:cs typeface="Calibri"/>
              </a:rPr>
              <a:t> no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7AECD97-3073-4681-BFBD-F7D8A51A1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3540"/>
            <a:ext cx="4272343" cy="38238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etre </a:t>
            </a:r>
            <a:r>
              <a:rPr lang="en-US" sz="1800" err="1"/>
              <a:t>trivsel</a:t>
            </a:r>
            <a:r>
              <a:rPr lang="en-US" sz="1800"/>
              <a:t> for </a:t>
            </a:r>
            <a:r>
              <a:rPr lang="en-US" sz="1800" err="1"/>
              <a:t>studentane</a:t>
            </a:r>
            <a:r>
              <a:rPr lang="en-US" sz="1800"/>
              <a:t> </a:t>
            </a:r>
            <a:r>
              <a:rPr lang="en-US" sz="1800" err="1"/>
              <a:t>og</a:t>
            </a:r>
            <a:r>
              <a:rPr lang="en-US" sz="1800"/>
              <a:t> drive </a:t>
            </a:r>
            <a:r>
              <a:rPr lang="en-US" sz="1800" err="1"/>
              <a:t>forebyggande</a:t>
            </a:r>
            <a:r>
              <a:rPr lang="en-US" sz="1800"/>
              <a:t> </a:t>
            </a:r>
            <a:r>
              <a:rPr lang="en-US" sz="1800" err="1"/>
              <a:t>arbeid</a:t>
            </a:r>
            <a:endParaRPr lang="en-US" sz="18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Vere </a:t>
            </a:r>
            <a:r>
              <a:rPr lang="en-US" sz="1800" err="1"/>
              <a:t>møtearena</a:t>
            </a:r>
            <a:r>
              <a:rPr lang="en-US" sz="1800"/>
              <a:t> for </a:t>
            </a:r>
            <a:r>
              <a:rPr lang="en-US" sz="1800" err="1"/>
              <a:t>SiVolda</a:t>
            </a:r>
            <a:r>
              <a:rPr lang="en-US" sz="1800"/>
              <a:t>, </a:t>
            </a:r>
            <a:r>
              <a:rPr lang="en-US" sz="1800" err="1"/>
              <a:t>Høgskulen</a:t>
            </a:r>
            <a:r>
              <a:rPr lang="en-US" sz="1800"/>
              <a:t> </a:t>
            </a:r>
            <a:r>
              <a:rPr lang="en-US" sz="1800" err="1"/>
              <a:t>og</a:t>
            </a:r>
            <a:r>
              <a:rPr lang="en-US" sz="1800"/>
              <a:t> </a:t>
            </a:r>
            <a:r>
              <a:rPr lang="en-US" sz="1800" err="1"/>
              <a:t>studentar</a:t>
            </a:r>
            <a:r>
              <a:rPr lang="en-US" sz="1800"/>
              <a:t> </a:t>
            </a:r>
            <a:r>
              <a:rPr lang="en-US" sz="1800" err="1"/>
              <a:t>og</a:t>
            </a:r>
            <a:r>
              <a:rPr lang="en-US" sz="1800"/>
              <a:t> </a:t>
            </a:r>
            <a:r>
              <a:rPr lang="en-US" sz="1800" err="1"/>
              <a:t>velferdstilbod</a:t>
            </a:r>
            <a:r>
              <a:rPr lang="en-US" sz="1800"/>
              <a:t> (</a:t>
            </a:r>
            <a:r>
              <a:rPr lang="en-US" sz="1800" err="1"/>
              <a:t>krav</a:t>
            </a:r>
            <a:r>
              <a:rPr lang="en-US" sz="1800"/>
              <a:t> </a:t>
            </a:r>
            <a:r>
              <a:rPr lang="en-US" sz="1800" err="1"/>
              <a:t>frå</a:t>
            </a:r>
            <a:r>
              <a:rPr lang="en-US" sz="1800"/>
              <a:t> KD)</a:t>
            </a:r>
            <a:endParaRPr lang="en-US" sz="18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err="1"/>
              <a:t>Sosiale</a:t>
            </a:r>
            <a:r>
              <a:rPr lang="en-US" sz="1800"/>
              <a:t> </a:t>
            </a:r>
            <a:r>
              <a:rPr lang="en-US" sz="1800" err="1"/>
              <a:t>lavterskeltilbod</a:t>
            </a:r>
            <a:r>
              <a:rPr lang="en-US" sz="1800"/>
              <a:t> (</a:t>
            </a:r>
            <a:r>
              <a:rPr lang="en-US" sz="1800" err="1"/>
              <a:t>midlar</a:t>
            </a:r>
            <a:r>
              <a:rPr lang="en-US" sz="1800"/>
              <a:t> </a:t>
            </a:r>
            <a:r>
              <a:rPr lang="en-US" sz="1800" err="1"/>
              <a:t>frå</a:t>
            </a:r>
            <a:r>
              <a:rPr lang="en-US" sz="1800"/>
              <a:t> KD)</a:t>
            </a:r>
            <a:endParaRPr lang="en-US" sz="18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err="1"/>
              <a:t>Informasjon</a:t>
            </a:r>
            <a:r>
              <a:rPr lang="en-US" sz="1800"/>
              <a:t> om </a:t>
            </a:r>
            <a:r>
              <a:rPr lang="en-US" sz="1800" err="1"/>
              <a:t>velferdstilboda</a:t>
            </a:r>
            <a:r>
              <a:rPr lang="en-US" sz="1800"/>
              <a:t> (</a:t>
            </a:r>
            <a:r>
              <a:rPr lang="en-US" sz="1800" err="1"/>
              <a:t>få</a:t>
            </a:r>
            <a:r>
              <a:rPr lang="en-US" sz="1800"/>
              <a:t> </a:t>
            </a:r>
            <a:r>
              <a:rPr lang="en-US" sz="1800" err="1"/>
              <a:t>ned</a:t>
            </a:r>
            <a:r>
              <a:rPr lang="en-US" sz="1800"/>
              <a:t> </a:t>
            </a:r>
            <a:r>
              <a:rPr lang="en-US" sz="1800" err="1"/>
              <a:t>terskelen</a:t>
            </a:r>
            <a:r>
              <a:rPr lang="en-US" sz="1800"/>
              <a:t> for å </a:t>
            </a:r>
            <a:r>
              <a:rPr lang="en-US" sz="1800" err="1"/>
              <a:t>søke</a:t>
            </a:r>
            <a:r>
              <a:rPr lang="en-US" sz="1800"/>
              <a:t> </a:t>
            </a:r>
            <a:r>
              <a:rPr lang="en-US" sz="1800" err="1"/>
              <a:t>hjelp</a:t>
            </a:r>
            <a:r>
              <a:rPr lang="en-US" sz="1800"/>
              <a:t>)</a:t>
            </a:r>
            <a:endParaRPr lang="en-US" sz="18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err="1"/>
              <a:t>Skape</a:t>
            </a:r>
            <a:r>
              <a:rPr lang="en-US" sz="1800"/>
              <a:t> </a:t>
            </a:r>
            <a:r>
              <a:rPr lang="en-US" sz="1800" err="1"/>
              <a:t>aktivitet</a:t>
            </a:r>
            <a:r>
              <a:rPr lang="en-US" sz="1800"/>
              <a:t> </a:t>
            </a:r>
            <a:r>
              <a:rPr lang="en-US" sz="1800" err="1"/>
              <a:t>og</a:t>
            </a:r>
            <a:r>
              <a:rPr lang="en-US" sz="1800"/>
              <a:t> </a:t>
            </a:r>
            <a:r>
              <a:rPr lang="en-US" sz="1800" err="1"/>
              <a:t>møteplassar</a:t>
            </a:r>
            <a:r>
              <a:rPr lang="en-US" sz="1800"/>
              <a:t> saman med </a:t>
            </a:r>
            <a:r>
              <a:rPr lang="en-US" sz="1800" err="1"/>
              <a:t>studentane</a:t>
            </a:r>
            <a:endParaRPr lang="en-US" sz="18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err="1"/>
              <a:t>Velferdsambassadørar</a:t>
            </a:r>
            <a:r>
              <a:rPr lang="en-US" sz="1800"/>
              <a:t>? (</a:t>
            </a:r>
            <a:r>
              <a:rPr lang="en-US" sz="1800" err="1"/>
              <a:t>lønna</a:t>
            </a:r>
            <a:r>
              <a:rPr lang="en-US" sz="1800"/>
              <a:t> </a:t>
            </a:r>
            <a:r>
              <a:rPr lang="en-US" sz="1800" err="1"/>
              <a:t>oppdrag</a:t>
            </a:r>
            <a:r>
              <a:rPr lang="en-US" sz="1800"/>
              <a:t>)</a:t>
            </a:r>
            <a:endParaRPr lang="en-US" sz="1800">
              <a:cs typeface="Calibri"/>
            </a:endParaRPr>
          </a:p>
        </p:txBody>
      </p:sp>
      <p:pic>
        <p:nvPicPr>
          <p:cNvPr id="5" name="Bilde 5" descr="Et bilde som inneholder utendørs, person, gress, gruppe&#10;&#10;Automatisk generert beskrivelse">
            <a:extLst>
              <a:ext uri="{FF2B5EF4-FFF2-40B4-BE49-F238E27FC236}">
                <a16:creationId xmlns:a16="http://schemas.microsoft.com/office/drawing/2014/main" id="{6C65D2A0-7953-4A08-9E59-6FE4A1B80E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6524" r="16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8561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V</a:t>
            </a:r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29E5991-2B9C-4644-90EE-AB6ECB26E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  <a:cs typeface="Calibri Light"/>
              </a:rPr>
              <a:t>Korleis kan vi få til noko saman?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0210C4-DEA2-4AF2-AA3E-C9F9ABFC7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878891"/>
            <a:ext cx="6805850" cy="52980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err="1">
                <a:cs typeface="Calibri"/>
              </a:rPr>
              <a:t>Idear</a:t>
            </a:r>
            <a:r>
              <a:rPr lang="nb-NO">
                <a:cs typeface="Calibri"/>
              </a:rPr>
              <a:t>, </a:t>
            </a:r>
            <a:r>
              <a:rPr lang="nb-NO" err="1">
                <a:cs typeface="Calibri"/>
              </a:rPr>
              <a:t>innspel</a:t>
            </a:r>
            <a:r>
              <a:rPr lang="nb-NO">
                <a:cs typeface="Calibri"/>
              </a:rPr>
              <a:t> til arrangement, tema vi burde fokusere på etc.?</a:t>
            </a:r>
          </a:p>
          <a:p>
            <a:r>
              <a:rPr lang="nb-NO">
                <a:cs typeface="Calibri"/>
              </a:rPr>
              <a:t>Lyst å bidra eller kanskje </a:t>
            </a:r>
            <a:r>
              <a:rPr lang="nb-NO" err="1">
                <a:cs typeface="Calibri"/>
              </a:rPr>
              <a:t>vere</a:t>
            </a:r>
            <a:r>
              <a:rPr lang="nb-NO">
                <a:cs typeface="Calibri"/>
              </a:rPr>
              <a:t> velferdsambassadør?</a:t>
            </a:r>
          </a:p>
          <a:p>
            <a:r>
              <a:rPr lang="nb-NO" err="1">
                <a:cs typeface="Calibri"/>
              </a:rPr>
              <a:t>Dykkar</a:t>
            </a:r>
            <a:r>
              <a:rPr lang="nb-NO">
                <a:cs typeface="Calibri"/>
              </a:rPr>
              <a:t> kontaktperson i Velferdsgruppa: Arnaud </a:t>
            </a:r>
            <a:r>
              <a:rPr lang="nb-NO" err="1">
                <a:cs typeface="Calibri"/>
              </a:rPr>
              <a:t>Duhamel</a:t>
            </a:r>
            <a:r>
              <a:rPr lang="nb-NO">
                <a:cs typeface="Calibri"/>
              </a:rPr>
              <a:t>, </a:t>
            </a:r>
            <a:r>
              <a:rPr lang="nb-NO" err="1">
                <a:cs typeface="Calibri"/>
              </a:rPr>
              <a:t>velferdsansvarleg</a:t>
            </a:r>
            <a:r>
              <a:rPr lang="nb-NO">
                <a:cs typeface="Calibri"/>
              </a:rPr>
              <a:t> i AU</a:t>
            </a:r>
          </a:p>
          <a:p>
            <a:pPr marL="0" indent="0">
              <a:buNone/>
            </a:pPr>
            <a:endParaRPr lang="nb-NO">
              <a:cs typeface="Calibri"/>
            </a:endParaRPr>
          </a:p>
          <a:p>
            <a:pPr marL="0" indent="0">
              <a:buNone/>
            </a:pPr>
            <a:r>
              <a:rPr lang="nb-NO">
                <a:ea typeface="+mn-lt"/>
                <a:cs typeface="+mn-lt"/>
              </a:rPr>
              <a:t>Les </a:t>
            </a:r>
            <a:r>
              <a:rPr lang="nb-NO" err="1">
                <a:ea typeface="+mn-lt"/>
                <a:cs typeface="+mn-lt"/>
              </a:rPr>
              <a:t>meir</a:t>
            </a:r>
            <a:r>
              <a:rPr lang="nb-NO">
                <a:ea typeface="+mn-lt"/>
                <a:cs typeface="+mn-lt"/>
              </a:rPr>
              <a:t> om </a:t>
            </a:r>
            <a:r>
              <a:rPr lang="nb-NO" err="1">
                <a:ea typeface="+mn-lt"/>
                <a:cs typeface="+mn-lt"/>
              </a:rPr>
              <a:t>tilboda</a:t>
            </a:r>
            <a:r>
              <a:rPr lang="nb-NO">
                <a:ea typeface="+mn-lt"/>
                <a:cs typeface="+mn-lt"/>
              </a:rPr>
              <a:t> til Velferdsgruppa: </a:t>
            </a:r>
          </a:p>
          <a:p>
            <a:pPr marL="0" indent="0">
              <a:buNone/>
            </a:pPr>
            <a:r>
              <a:rPr lang="nb-NO">
                <a:ea typeface="+mn-lt"/>
                <a:cs typeface="+mn-lt"/>
                <a:hlinkClick r:id="rId2"/>
              </a:rPr>
              <a:t>https://www.hivolda.no/studentliv/studentvelferd</a:t>
            </a:r>
            <a:r>
              <a:rPr lang="nb-NO">
                <a:ea typeface="+mn-lt"/>
                <a:cs typeface="+mn-lt"/>
              </a:rPr>
              <a:t> </a:t>
            </a:r>
            <a:endParaRPr lang="nb-NO">
              <a:cs typeface="Calibri"/>
            </a:endParaRPr>
          </a:p>
          <a:p>
            <a:endParaRPr lang="nb-NO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2540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>
            <a:extLst>
              <a:ext uri="{FF2B5EF4-FFF2-40B4-BE49-F238E27FC236}">
                <a16:creationId xmlns:a16="http://schemas.microsoft.com/office/drawing/2014/main" id="{BF866F41-7FE3-4177-9C97-3D155B66F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5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97879717-9637-465E-BDEB-4D26A94266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3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C95D1C56-DCED-46E8-A99E-AFDF767A0E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4" name="Bilde 4" descr="Et bilde som inneholder elektronikk, grønn, klokke, datamaskin&#10;&#10;Automatisk generert beskrivelse">
            <a:extLst>
              <a:ext uri="{FF2B5EF4-FFF2-40B4-BE49-F238E27FC236}">
                <a16:creationId xmlns:a16="http://schemas.microsoft.com/office/drawing/2014/main" id="{6EEC039B-805D-45A7-9402-04AEEBC054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2E532DB-7BE9-4EF9-8436-4FD8A4BA68C8}"/>
              </a:ext>
            </a:extLst>
          </p:cNvPr>
          <p:cNvSpPr txBox="1"/>
          <p:nvPr/>
        </p:nvSpPr>
        <p:spPr>
          <a:xfrm>
            <a:off x="4243726" y="3020346"/>
            <a:ext cx="3618284" cy="1345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3200" b="1" err="1">
                <a:solidFill>
                  <a:srgbClr val="000000"/>
                </a:solidFill>
                <a:latin typeface="Source Sans Pro SemiBold"/>
                <a:ea typeface="Source Sans Pro SemiBold"/>
                <a:cs typeface="Aharoni"/>
              </a:rPr>
              <a:t>Studentinitativ</a:t>
            </a:r>
            <a:endParaRPr lang="nb-NO" sz="3200" b="1">
              <a:solidFill>
                <a:srgbClr val="000000"/>
              </a:solidFill>
              <a:latin typeface="Source Sans Pro SemiBold"/>
              <a:ea typeface="Source Sans Pro SemiBold"/>
              <a:cs typeface="Aharoni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3200" b="1">
                <a:solidFill>
                  <a:srgbClr val="000000"/>
                </a:solidFill>
                <a:latin typeface="Source Sans Pro SemiBold"/>
                <a:ea typeface="Source Sans Pro SemiBold"/>
                <a:cs typeface="Aharoni"/>
              </a:rPr>
              <a:t>+ 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3200" b="1">
                <a:solidFill>
                  <a:srgbClr val="000000"/>
                </a:solidFill>
                <a:latin typeface="Source Sans Pro SemiBold"/>
                <a:ea typeface="Source Sans Pro SemiBold"/>
                <a:cs typeface="Aharoni"/>
              </a:rPr>
              <a:t>Velferdsgruppa</a:t>
            </a:r>
            <a:endParaRPr lang="nb-NO">
              <a:latin typeface="Source Sans Pro SemiBold"/>
              <a:ea typeface="Source Sans Pro SemiBold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3200" b="1">
                <a:solidFill>
                  <a:srgbClr val="000000"/>
                </a:solidFill>
                <a:latin typeface="Source Sans Pro SemiBold"/>
                <a:ea typeface="Source Sans Pro SemiBold"/>
                <a:cs typeface="Aharoni"/>
              </a:rPr>
              <a:t>= 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3200" b="1">
                <a:solidFill>
                  <a:srgbClr val="000000"/>
                </a:solidFill>
                <a:latin typeface="Source Sans Pro SemiBold"/>
                <a:ea typeface="Source Sans Pro SemiBold"/>
                <a:cs typeface="Aharoni"/>
              </a:rPr>
              <a:t>Sant</a:t>
            </a:r>
            <a:endParaRPr lang="nb-NO">
              <a:latin typeface="Source Sans Pro SemiBold"/>
              <a:ea typeface="Source Sans Pro SemiBold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88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A4ED524-487B-46AE-B859-EF7ED3052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nb-NO" b="1">
                <a:cs typeface="Calibri Light"/>
              </a:rPr>
              <a:t>Spørsmål?</a:t>
            </a:r>
            <a:endParaRPr lang="nb-NO" b="1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41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8B5F2644E7DCA42A37B27CA2E3E1325" ma:contentTypeVersion="12" ma:contentTypeDescription="Opprett et nytt dokument." ma:contentTypeScope="" ma:versionID="0c3c10816da15aac8283014c4c506796">
  <xsd:schema xmlns:xsd="http://www.w3.org/2001/XMLSchema" xmlns:xs="http://www.w3.org/2001/XMLSchema" xmlns:p="http://schemas.microsoft.com/office/2006/metadata/properties" xmlns:ns2="716ed63d-2720-4c00-9d4c-fd6d8f21efd2" xmlns:ns3="889c5716-5c05-4b16-a186-2267b36fccba" targetNamespace="http://schemas.microsoft.com/office/2006/metadata/properties" ma:root="true" ma:fieldsID="65e9f12b86857b44e21fcfbd1fbe56bf" ns2:_="" ns3:_="">
    <xsd:import namespace="716ed63d-2720-4c00-9d4c-fd6d8f21efd2"/>
    <xsd:import namespace="889c5716-5c05-4b16-a186-2267b36fcc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ed63d-2720-4c00-9d4c-fd6d8f21ef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9c5716-5c05-4b16-a186-2267b36fccb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673988-973B-4B06-AF74-C8C1FDA2C9AD}"/>
</file>

<file path=customXml/itemProps2.xml><?xml version="1.0" encoding="utf-8"?>
<ds:datastoreItem xmlns:ds="http://schemas.openxmlformats.org/officeDocument/2006/customXml" ds:itemID="{3404C1FF-7DE2-4AA9-9ED3-E74FBBA522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741C2E-9865-4B1B-BC8F-4F72D40F605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</Words>
  <Application>Microsoft Office PowerPoint</Application>
  <PresentationFormat>Widescreen</PresentationFormat>
  <Paragraphs>71</Paragraphs>
  <Slides>8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4" baseType="lpstr">
      <vt:lpstr>Arial</vt:lpstr>
      <vt:lpstr>Arial,Sans-Serif</vt:lpstr>
      <vt:lpstr>Calibri</vt:lpstr>
      <vt:lpstr>Calibri Light</vt:lpstr>
      <vt:lpstr>Source Sans Pro SemiBold</vt:lpstr>
      <vt:lpstr>Office-tema</vt:lpstr>
      <vt:lpstr>Velferdsgruppa</vt:lpstr>
      <vt:lpstr>Synleg ved semesterstart</vt:lpstr>
      <vt:lpstr>Psykisk helsemånad</vt:lpstr>
      <vt:lpstr>Fyrstehjelp i eksamenstida + avslutning på semesteret</vt:lpstr>
      <vt:lpstr>Fokus  akkurat no</vt:lpstr>
      <vt:lpstr>Korleis kan vi få til noko saman?</vt:lpstr>
      <vt:lpstr>PowerPoint-presentasjon</vt:lpstr>
      <vt:lpstr>Spørsmål?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Marit Aklestad</dc:creator>
  <cp:lastModifiedBy>Marit Aklestad</cp:lastModifiedBy>
  <cp:revision>2</cp:revision>
  <dcterms:created xsi:type="dcterms:W3CDTF">2021-01-12T10:28:40Z</dcterms:created>
  <dcterms:modified xsi:type="dcterms:W3CDTF">2021-01-28T10:42:41Z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0x01010088B5F2644E7DCA42A37B27CA2E3E1325</vt:lpwstr>
  </property>
</Properties>
</file>