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3" r:id="rId9"/>
    <p:sldId id="274" r:id="rId10"/>
    <p:sldId id="268" r:id="rId11"/>
    <p:sldId id="262" r:id="rId12"/>
    <p:sldId id="277" r:id="rId13"/>
    <p:sldId id="264" r:id="rId14"/>
    <p:sldId id="269" r:id="rId15"/>
    <p:sldId id="278" r:id="rId16"/>
    <p:sldId id="265" r:id="rId17"/>
    <p:sldId id="270" r:id="rId18"/>
    <p:sldId id="271" r:id="rId19"/>
    <p:sldId id="272" r:id="rId20"/>
    <p:sldId id="275" r:id="rId21"/>
    <p:sldId id="273" r:id="rId22"/>
    <p:sldId id="276" r:id="rId23"/>
    <p:sldId id="266" r:id="rId2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5E571-4F33-46ED-AE1C-0D20B694EBC0}" v="42" dt="2025-03-11T11:51:02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gurd Rage" userId="39b10025-fbd1-48e0-bae1-6e97a9af41ac" providerId="ADAL" clId="{0055E571-4F33-46ED-AE1C-0D20B694EBC0}"/>
    <pc:docChg chg="undo custSel addSld modSld sldOrd modMainMaster">
      <pc:chgData name="Sigurd Rage" userId="39b10025-fbd1-48e0-bae1-6e97a9af41ac" providerId="ADAL" clId="{0055E571-4F33-46ED-AE1C-0D20B694EBC0}" dt="2025-03-11T11:51:02.528" v="1958"/>
      <pc:docMkLst>
        <pc:docMk/>
      </pc:docMkLst>
      <pc:sldChg chg="addSp delSp modSp mod modTransition setBg modAnim">
        <pc:chgData name="Sigurd Rage" userId="39b10025-fbd1-48e0-bae1-6e97a9af41ac" providerId="ADAL" clId="{0055E571-4F33-46ED-AE1C-0D20B694EBC0}" dt="2025-03-11T10:40:47.066" v="1826" actId="1076"/>
        <pc:sldMkLst>
          <pc:docMk/>
          <pc:sldMk cId="154486950" sldId="256"/>
        </pc:sldMkLst>
        <pc:spChg chg="mod">
          <ac:chgData name="Sigurd Rage" userId="39b10025-fbd1-48e0-bae1-6e97a9af41ac" providerId="ADAL" clId="{0055E571-4F33-46ED-AE1C-0D20B694EBC0}" dt="2025-03-10T19:16:58.357" v="91" actId="20577"/>
          <ac:spMkLst>
            <pc:docMk/>
            <pc:sldMk cId="154486950" sldId="256"/>
            <ac:spMk id="2" creationId="{736F9075-2562-EC9D-A395-105A3CD1FAAA}"/>
          </ac:spMkLst>
        </pc:spChg>
        <pc:spChg chg="mod">
          <ac:chgData name="Sigurd Rage" userId="39b10025-fbd1-48e0-bae1-6e97a9af41ac" providerId="ADAL" clId="{0055E571-4F33-46ED-AE1C-0D20B694EBC0}" dt="2025-03-11T10:40:23.915" v="1824" actId="20577"/>
          <ac:spMkLst>
            <pc:docMk/>
            <pc:sldMk cId="154486950" sldId="256"/>
            <ac:spMk id="3" creationId="{61668C0C-F127-A175-C780-10228BBF29A2}"/>
          </ac:spMkLst>
        </pc:spChg>
        <pc:picChg chg="add mod">
          <ac:chgData name="Sigurd Rage" userId="39b10025-fbd1-48e0-bae1-6e97a9af41ac" providerId="ADAL" clId="{0055E571-4F33-46ED-AE1C-0D20B694EBC0}" dt="2025-03-11T10:40:47.066" v="1826" actId="1076"/>
          <ac:picMkLst>
            <pc:docMk/>
            <pc:sldMk cId="154486950" sldId="256"/>
            <ac:picMk id="5" creationId="{6123C2AD-F2EE-4A27-87E6-0DD19F80F4CD}"/>
          </ac:picMkLst>
        </pc:picChg>
      </pc:sldChg>
      <pc:sldChg chg="addSp delSp modSp mod modTransition setBg modAnim">
        <pc:chgData name="Sigurd Rage" userId="39b10025-fbd1-48e0-bae1-6e97a9af41ac" providerId="ADAL" clId="{0055E571-4F33-46ED-AE1C-0D20B694EBC0}" dt="2025-03-10T19:50:48.406" v="431"/>
        <pc:sldMkLst>
          <pc:docMk/>
          <pc:sldMk cId="1981939215" sldId="257"/>
        </pc:sldMkLst>
        <pc:spChg chg="del mod">
          <ac:chgData name="Sigurd Rage" userId="39b10025-fbd1-48e0-bae1-6e97a9af41ac" providerId="ADAL" clId="{0055E571-4F33-46ED-AE1C-0D20B694EBC0}" dt="2025-03-10T19:18:46.150" v="98" actId="478"/>
          <ac:spMkLst>
            <pc:docMk/>
            <pc:sldMk cId="1981939215" sldId="257"/>
            <ac:spMk id="3" creationId="{0E897D7E-49EB-E642-2D67-3140EF15E50F}"/>
          </ac:spMkLst>
        </pc:spChg>
        <pc:picChg chg="add mod">
          <ac:chgData name="Sigurd Rage" userId="39b10025-fbd1-48e0-bae1-6e97a9af41ac" providerId="ADAL" clId="{0055E571-4F33-46ED-AE1C-0D20B694EBC0}" dt="2025-03-10T19:17:57.763" v="97" actId="1076"/>
          <ac:picMkLst>
            <pc:docMk/>
            <pc:sldMk cId="1981939215" sldId="257"/>
            <ac:picMk id="5" creationId="{922A8233-C06D-7D55-4E5B-E3DECDA5029F}"/>
          </ac:picMkLst>
        </pc:picChg>
        <pc:picChg chg="add mod">
          <ac:chgData name="Sigurd Rage" userId="39b10025-fbd1-48e0-bae1-6e97a9af41ac" providerId="ADAL" clId="{0055E571-4F33-46ED-AE1C-0D20B694EBC0}" dt="2025-03-10T19:18:53.217" v="101" actId="1076"/>
          <ac:picMkLst>
            <pc:docMk/>
            <pc:sldMk cId="1981939215" sldId="257"/>
            <ac:picMk id="7" creationId="{D9762FB5-D141-30E5-21AF-79152864F8E2}"/>
          </ac:picMkLst>
        </pc:picChg>
        <pc:inkChg chg="add">
          <ac:chgData name="Sigurd Rage" userId="39b10025-fbd1-48e0-bae1-6e97a9af41ac" providerId="ADAL" clId="{0055E571-4F33-46ED-AE1C-0D20B694EBC0}" dt="2025-03-10T19:28:02.597" v="297"/>
          <ac:inkMkLst>
            <pc:docMk/>
            <pc:sldMk cId="1981939215" sldId="257"/>
            <ac:inkMk id="8" creationId="{DD0A6933-C578-811A-A1CE-505344D5A75C}"/>
          </ac:inkMkLst>
        </pc:inkChg>
      </pc:sldChg>
      <pc:sldChg chg="addSp modSp mod modTransition setBg">
        <pc:chgData name="Sigurd Rage" userId="39b10025-fbd1-48e0-bae1-6e97a9af41ac" providerId="ADAL" clId="{0055E571-4F33-46ED-AE1C-0D20B694EBC0}" dt="2025-03-10T20:52:52.769" v="876"/>
        <pc:sldMkLst>
          <pc:docMk/>
          <pc:sldMk cId="2757212221" sldId="258"/>
        </pc:sldMkLst>
        <pc:spChg chg="mod">
          <ac:chgData name="Sigurd Rage" userId="39b10025-fbd1-48e0-bae1-6e97a9af41ac" providerId="ADAL" clId="{0055E571-4F33-46ED-AE1C-0D20B694EBC0}" dt="2025-03-10T20:51:29.821" v="875" actId="20577"/>
          <ac:spMkLst>
            <pc:docMk/>
            <pc:sldMk cId="2757212221" sldId="258"/>
            <ac:spMk id="3" creationId="{62271664-AD30-F041-564F-1ED61B2C870A}"/>
          </ac:spMkLst>
        </pc:spChg>
        <pc:picChg chg="add mod">
          <ac:chgData name="Sigurd Rage" userId="39b10025-fbd1-48e0-bae1-6e97a9af41ac" providerId="ADAL" clId="{0055E571-4F33-46ED-AE1C-0D20B694EBC0}" dt="2025-03-10T19:20:46.378" v="108" actId="1076"/>
          <ac:picMkLst>
            <pc:docMk/>
            <pc:sldMk cId="2757212221" sldId="258"/>
            <ac:picMk id="5" creationId="{015F8E41-8A1C-7A75-0CFB-2D8511756218}"/>
          </ac:picMkLst>
        </pc:picChg>
        <pc:inkChg chg="add">
          <ac:chgData name="Sigurd Rage" userId="39b10025-fbd1-48e0-bae1-6e97a9af41ac" providerId="ADAL" clId="{0055E571-4F33-46ED-AE1C-0D20B694EBC0}" dt="2025-03-10T19:27:05.467" v="296"/>
          <ac:inkMkLst>
            <pc:docMk/>
            <pc:sldMk cId="2757212221" sldId="258"/>
            <ac:inkMk id="6" creationId="{2F413AD5-7B1B-83DA-CA78-1BDF5A8E269C}"/>
          </ac:inkMkLst>
        </pc:inkChg>
        <pc:inkChg chg="add">
          <ac:chgData name="Sigurd Rage" userId="39b10025-fbd1-48e0-bae1-6e97a9af41ac" providerId="ADAL" clId="{0055E571-4F33-46ED-AE1C-0D20B694EBC0}" dt="2025-03-10T20:52:52.769" v="876"/>
          <ac:inkMkLst>
            <pc:docMk/>
            <pc:sldMk cId="2757212221" sldId="258"/>
            <ac:inkMk id="7" creationId="{FA6E248A-72CC-A77E-FED3-1EEFE6D0FC3C}"/>
          </ac:inkMkLst>
        </pc:inkChg>
      </pc:sldChg>
      <pc:sldChg chg="addSp modSp mod modTransition setBg">
        <pc:chgData name="Sigurd Rage" userId="39b10025-fbd1-48e0-bae1-6e97a9af41ac" providerId="ADAL" clId="{0055E571-4F33-46ED-AE1C-0D20B694EBC0}" dt="2025-03-10T19:50:48.406" v="431"/>
        <pc:sldMkLst>
          <pc:docMk/>
          <pc:sldMk cId="558036991" sldId="259"/>
        </pc:sldMkLst>
        <pc:spChg chg="mod">
          <ac:chgData name="Sigurd Rage" userId="39b10025-fbd1-48e0-bae1-6e97a9af41ac" providerId="ADAL" clId="{0055E571-4F33-46ED-AE1C-0D20B694EBC0}" dt="2025-03-10T19:31:28.185" v="324" actId="14100"/>
          <ac:spMkLst>
            <pc:docMk/>
            <pc:sldMk cId="558036991" sldId="259"/>
            <ac:spMk id="3" creationId="{250B61CF-5A3C-1F5A-2E63-60461F07AA53}"/>
          </ac:spMkLst>
        </pc:spChg>
        <pc:picChg chg="add mod">
          <ac:chgData name="Sigurd Rage" userId="39b10025-fbd1-48e0-bae1-6e97a9af41ac" providerId="ADAL" clId="{0055E571-4F33-46ED-AE1C-0D20B694EBC0}" dt="2025-03-10T19:31:35.250" v="327" actId="1076"/>
          <ac:picMkLst>
            <pc:docMk/>
            <pc:sldMk cId="558036991" sldId="259"/>
            <ac:picMk id="5" creationId="{0A53762A-E252-F56B-BFC5-39B2E7538213}"/>
          </ac:picMkLst>
        </pc:picChg>
      </pc:sldChg>
      <pc:sldChg chg="addSp modTransition setBg">
        <pc:chgData name="Sigurd Rage" userId="39b10025-fbd1-48e0-bae1-6e97a9af41ac" providerId="ADAL" clId="{0055E571-4F33-46ED-AE1C-0D20B694EBC0}" dt="2025-03-11T11:51:02.528" v="1958"/>
        <pc:sldMkLst>
          <pc:docMk/>
          <pc:sldMk cId="2319926670" sldId="260"/>
        </pc:sldMkLst>
        <pc:inkChg chg="add">
          <ac:chgData name="Sigurd Rage" userId="39b10025-fbd1-48e0-bae1-6e97a9af41ac" providerId="ADAL" clId="{0055E571-4F33-46ED-AE1C-0D20B694EBC0}" dt="2025-03-10T19:34:02.859" v="328"/>
          <ac:inkMkLst>
            <pc:docMk/>
            <pc:sldMk cId="2319926670" sldId="260"/>
            <ac:inkMk id="4" creationId="{61F8FAAD-3BAA-ED12-E07E-6DC2BD183D69}"/>
          </ac:inkMkLst>
        </pc:inkChg>
        <pc:inkChg chg="add">
          <ac:chgData name="Sigurd Rage" userId="39b10025-fbd1-48e0-bae1-6e97a9af41ac" providerId="ADAL" clId="{0055E571-4F33-46ED-AE1C-0D20B694EBC0}" dt="2025-03-11T11:51:02.528" v="1958"/>
          <ac:inkMkLst>
            <pc:docMk/>
            <pc:sldMk cId="2319926670" sldId="260"/>
            <ac:inkMk id="5" creationId="{CA05EC19-3748-91FC-000B-A1FA39CB9C3B}"/>
          </ac:inkMkLst>
        </pc:inkChg>
      </pc:sldChg>
      <pc:sldChg chg="addSp modSp mod modTransition setBg">
        <pc:chgData name="Sigurd Rage" userId="39b10025-fbd1-48e0-bae1-6e97a9af41ac" providerId="ADAL" clId="{0055E571-4F33-46ED-AE1C-0D20B694EBC0}" dt="2025-03-11T11:51:02.528" v="1958"/>
        <pc:sldMkLst>
          <pc:docMk/>
          <pc:sldMk cId="460082844" sldId="261"/>
        </pc:sldMkLst>
        <pc:spChg chg="mod">
          <ac:chgData name="Sigurd Rage" userId="39b10025-fbd1-48e0-bae1-6e97a9af41ac" providerId="ADAL" clId="{0055E571-4F33-46ED-AE1C-0D20B694EBC0}" dt="2025-03-10T19:34:50.404" v="331" actId="14100"/>
          <ac:spMkLst>
            <pc:docMk/>
            <pc:sldMk cId="460082844" sldId="261"/>
            <ac:spMk id="3" creationId="{93A03117-ED80-D1BE-C552-4FCB19F502B8}"/>
          </ac:spMkLst>
        </pc:spChg>
        <pc:picChg chg="add mod">
          <ac:chgData name="Sigurd Rage" userId="39b10025-fbd1-48e0-bae1-6e97a9af41ac" providerId="ADAL" clId="{0055E571-4F33-46ED-AE1C-0D20B694EBC0}" dt="2025-03-10T19:36:24.198" v="334" actId="1076"/>
          <ac:picMkLst>
            <pc:docMk/>
            <pc:sldMk cId="460082844" sldId="261"/>
            <ac:picMk id="6" creationId="{AC3B5715-916B-48A3-3899-6E2798733BB6}"/>
          </ac:picMkLst>
        </pc:picChg>
        <pc:picChg chg="add mod">
          <ac:chgData name="Sigurd Rage" userId="39b10025-fbd1-48e0-bae1-6e97a9af41ac" providerId="ADAL" clId="{0055E571-4F33-46ED-AE1C-0D20B694EBC0}" dt="2025-03-10T19:37:02.170" v="337" actId="1076"/>
          <ac:picMkLst>
            <pc:docMk/>
            <pc:sldMk cId="460082844" sldId="261"/>
            <ac:picMk id="8" creationId="{0794ECA6-7744-EF20-4BC1-D749443641B7}"/>
          </ac:picMkLst>
        </pc:picChg>
        <pc:inkChg chg="add">
          <ac:chgData name="Sigurd Rage" userId="39b10025-fbd1-48e0-bae1-6e97a9af41ac" providerId="ADAL" clId="{0055E571-4F33-46ED-AE1C-0D20B694EBC0}" dt="2025-03-10T19:36:17.383" v="332"/>
          <ac:inkMkLst>
            <pc:docMk/>
            <pc:sldMk cId="460082844" sldId="261"/>
            <ac:inkMk id="4" creationId="{ED13F407-F9A5-79AF-8936-DED39EA76B46}"/>
          </ac:inkMkLst>
        </pc:inkChg>
        <pc:inkChg chg="add">
          <ac:chgData name="Sigurd Rage" userId="39b10025-fbd1-48e0-bae1-6e97a9af41ac" providerId="ADAL" clId="{0055E571-4F33-46ED-AE1C-0D20B694EBC0}" dt="2025-03-11T11:51:02.528" v="1958"/>
          <ac:inkMkLst>
            <pc:docMk/>
            <pc:sldMk cId="460082844" sldId="261"/>
            <ac:inkMk id="5" creationId="{FBA41CF6-8389-3469-24BB-0F9433830639}"/>
          </ac:inkMkLst>
        </pc:inkChg>
        <pc:inkChg chg="add">
          <ac:chgData name="Sigurd Rage" userId="39b10025-fbd1-48e0-bae1-6e97a9af41ac" providerId="ADAL" clId="{0055E571-4F33-46ED-AE1C-0D20B694EBC0}" dt="2025-03-10T19:38:04.203" v="338"/>
          <ac:inkMkLst>
            <pc:docMk/>
            <pc:sldMk cId="460082844" sldId="261"/>
            <ac:inkMk id="9" creationId="{D444832F-A2D3-5FBA-E05C-17288DAE91F9}"/>
          </ac:inkMkLst>
        </pc:inkChg>
      </pc:sldChg>
      <pc:sldChg chg="addSp delSp modSp mod modTransition setBg">
        <pc:chgData name="Sigurd Rage" userId="39b10025-fbd1-48e0-bae1-6e97a9af41ac" providerId="ADAL" clId="{0055E571-4F33-46ED-AE1C-0D20B694EBC0}" dt="2025-03-10T19:50:48.406" v="431"/>
        <pc:sldMkLst>
          <pc:docMk/>
          <pc:sldMk cId="2499826288" sldId="262"/>
        </pc:sldMkLst>
        <pc:spChg chg="del mod">
          <ac:chgData name="Sigurd Rage" userId="39b10025-fbd1-48e0-bae1-6e97a9af41ac" providerId="ADAL" clId="{0055E571-4F33-46ED-AE1C-0D20B694EBC0}" dt="2025-03-10T19:45:13.294" v="412" actId="478"/>
          <ac:spMkLst>
            <pc:docMk/>
            <pc:sldMk cId="2499826288" sldId="262"/>
            <ac:spMk id="3" creationId="{A47E5593-EDE1-145D-85E9-410FAE337191}"/>
          </ac:spMkLst>
        </pc:spChg>
        <pc:picChg chg="add mod">
          <ac:chgData name="Sigurd Rage" userId="39b10025-fbd1-48e0-bae1-6e97a9af41ac" providerId="ADAL" clId="{0055E571-4F33-46ED-AE1C-0D20B694EBC0}" dt="2025-03-10T19:47:26.183" v="417" actId="1076"/>
          <ac:picMkLst>
            <pc:docMk/>
            <pc:sldMk cId="2499826288" sldId="262"/>
            <ac:picMk id="5" creationId="{EB06D579-D668-ADD3-A919-3A9C8847B7DB}"/>
          </ac:picMkLst>
        </pc:picChg>
        <pc:picChg chg="add mod">
          <ac:chgData name="Sigurd Rage" userId="39b10025-fbd1-48e0-bae1-6e97a9af41ac" providerId="ADAL" clId="{0055E571-4F33-46ED-AE1C-0D20B694EBC0}" dt="2025-03-10T19:48:12.915" v="419" actId="1076"/>
          <ac:picMkLst>
            <pc:docMk/>
            <pc:sldMk cId="2499826288" sldId="262"/>
            <ac:picMk id="7" creationId="{3291653F-5D82-0500-64F2-024741305D6E}"/>
          </ac:picMkLst>
        </pc:picChg>
      </pc:sldChg>
      <pc:sldChg chg="addSp modSp mod ord modTransition setBg">
        <pc:chgData name="Sigurd Rage" userId="39b10025-fbd1-48e0-bae1-6e97a9af41ac" providerId="ADAL" clId="{0055E571-4F33-46ED-AE1C-0D20B694EBC0}" dt="2025-03-10T22:33:16.999" v="1612"/>
        <pc:sldMkLst>
          <pc:docMk/>
          <pc:sldMk cId="2135323954" sldId="263"/>
        </pc:sldMkLst>
        <pc:spChg chg="mod">
          <ac:chgData name="Sigurd Rage" userId="39b10025-fbd1-48e0-bae1-6e97a9af41ac" providerId="ADAL" clId="{0055E571-4F33-46ED-AE1C-0D20B694EBC0}" dt="2025-03-10T19:38:31.597" v="344" actId="1076"/>
          <ac:spMkLst>
            <pc:docMk/>
            <pc:sldMk cId="2135323954" sldId="263"/>
            <ac:spMk id="2" creationId="{83E2964C-DD99-324C-9E1F-DCDA8E94802E}"/>
          </ac:spMkLst>
        </pc:spChg>
        <pc:spChg chg="mod">
          <ac:chgData name="Sigurd Rage" userId="39b10025-fbd1-48e0-bae1-6e97a9af41ac" providerId="ADAL" clId="{0055E571-4F33-46ED-AE1C-0D20B694EBC0}" dt="2025-03-10T19:38:34.826" v="345" actId="1076"/>
          <ac:spMkLst>
            <pc:docMk/>
            <pc:sldMk cId="2135323954" sldId="263"/>
            <ac:spMk id="3" creationId="{93B60FF1-2DDF-DB6C-CF6F-7963A8413538}"/>
          </ac:spMkLst>
        </pc:spChg>
        <pc:spChg chg="add mod">
          <ac:chgData name="Sigurd Rage" userId="39b10025-fbd1-48e0-bae1-6e97a9af41ac" providerId="ADAL" clId="{0055E571-4F33-46ED-AE1C-0D20B694EBC0}" dt="2025-03-10T20:43:09.150" v="810" actId="403"/>
          <ac:spMkLst>
            <pc:docMk/>
            <pc:sldMk cId="2135323954" sldId="263"/>
            <ac:spMk id="8" creationId="{A4BCE956-176B-8744-EFBF-52FB724118FC}"/>
          </ac:spMkLst>
        </pc:spChg>
        <pc:picChg chg="add mod">
          <ac:chgData name="Sigurd Rage" userId="39b10025-fbd1-48e0-bae1-6e97a9af41ac" providerId="ADAL" clId="{0055E571-4F33-46ED-AE1C-0D20B694EBC0}" dt="2025-03-10T19:38:50.437" v="351" actId="14100"/>
          <ac:picMkLst>
            <pc:docMk/>
            <pc:sldMk cId="2135323954" sldId="263"/>
            <ac:picMk id="5" creationId="{1E9727B1-0A47-5915-B3D1-329DD7AEDA62}"/>
          </ac:picMkLst>
        </pc:picChg>
        <pc:picChg chg="add mod">
          <ac:chgData name="Sigurd Rage" userId="39b10025-fbd1-48e0-bae1-6e97a9af41ac" providerId="ADAL" clId="{0055E571-4F33-46ED-AE1C-0D20B694EBC0}" dt="2025-03-10T19:38:42.659" v="349" actId="1076"/>
          <ac:picMkLst>
            <pc:docMk/>
            <pc:sldMk cId="2135323954" sldId="263"/>
            <ac:picMk id="7" creationId="{87C022C0-14DD-652A-C940-80A606E0D6CB}"/>
          </ac:picMkLst>
        </pc:picChg>
        <pc:inkChg chg="add">
          <ac:chgData name="Sigurd Rage" userId="39b10025-fbd1-48e0-bae1-6e97a9af41ac" providerId="ADAL" clId="{0055E571-4F33-46ED-AE1C-0D20B694EBC0}" dt="2025-03-10T22:33:16.999" v="1612"/>
          <ac:inkMkLst>
            <pc:docMk/>
            <pc:sldMk cId="2135323954" sldId="263"/>
            <ac:inkMk id="4" creationId="{2471017F-FD89-70FC-2AC1-1F4A65ED3C7A}"/>
          </ac:inkMkLst>
        </pc:inkChg>
      </pc:sldChg>
      <pc:sldChg chg="addSp modSp mod modTransition setBg">
        <pc:chgData name="Sigurd Rage" userId="39b10025-fbd1-48e0-bae1-6e97a9af41ac" providerId="ADAL" clId="{0055E571-4F33-46ED-AE1C-0D20B694EBC0}" dt="2025-03-10T22:40:34.436" v="1780" actId="1038"/>
        <pc:sldMkLst>
          <pc:docMk/>
          <pc:sldMk cId="3258358790" sldId="264"/>
        </pc:sldMkLst>
        <pc:spChg chg="mod">
          <ac:chgData name="Sigurd Rage" userId="39b10025-fbd1-48e0-bae1-6e97a9af41ac" providerId="ADAL" clId="{0055E571-4F33-46ED-AE1C-0D20B694EBC0}" dt="2025-03-10T22:38:38.425" v="1763" actId="27636"/>
          <ac:spMkLst>
            <pc:docMk/>
            <pc:sldMk cId="3258358790" sldId="264"/>
            <ac:spMk id="2" creationId="{F5D25D44-3C36-1413-B56F-99CDAD5B71B9}"/>
          </ac:spMkLst>
        </pc:spChg>
        <pc:spChg chg="mod">
          <ac:chgData name="Sigurd Rage" userId="39b10025-fbd1-48e0-bae1-6e97a9af41ac" providerId="ADAL" clId="{0055E571-4F33-46ED-AE1C-0D20B694EBC0}" dt="2025-03-10T22:39:37.055" v="1776" actId="1076"/>
          <ac:spMkLst>
            <pc:docMk/>
            <pc:sldMk cId="3258358790" sldId="264"/>
            <ac:spMk id="3" creationId="{DD8249DA-5206-3552-A3E2-3DA43E8FCCF4}"/>
          </ac:spMkLst>
        </pc:spChg>
        <pc:picChg chg="add mod">
          <ac:chgData name="Sigurd Rage" userId="39b10025-fbd1-48e0-bae1-6e97a9af41ac" providerId="ADAL" clId="{0055E571-4F33-46ED-AE1C-0D20B694EBC0}" dt="2025-03-10T22:39:26.771" v="1772" actId="1076"/>
          <ac:picMkLst>
            <pc:docMk/>
            <pc:sldMk cId="3258358790" sldId="264"/>
            <ac:picMk id="5" creationId="{BC0272A6-8D87-F54B-30A3-868311BB403F}"/>
          </ac:picMkLst>
        </pc:picChg>
        <pc:picChg chg="add mod">
          <ac:chgData name="Sigurd Rage" userId="39b10025-fbd1-48e0-bae1-6e97a9af41ac" providerId="ADAL" clId="{0055E571-4F33-46ED-AE1C-0D20B694EBC0}" dt="2025-03-10T22:38:51.091" v="1768" actId="1076"/>
          <ac:picMkLst>
            <pc:docMk/>
            <pc:sldMk cId="3258358790" sldId="264"/>
            <ac:picMk id="6" creationId="{A069A464-28AE-4426-B752-52ABBCF2220C}"/>
          </ac:picMkLst>
        </pc:picChg>
        <pc:picChg chg="add mod">
          <ac:chgData name="Sigurd Rage" userId="39b10025-fbd1-48e0-bae1-6e97a9af41ac" providerId="ADAL" clId="{0055E571-4F33-46ED-AE1C-0D20B694EBC0}" dt="2025-03-10T22:39:28.701" v="1773" actId="1076"/>
          <ac:picMkLst>
            <pc:docMk/>
            <pc:sldMk cId="3258358790" sldId="264"/>
            <ac:picMk id="7" creationId="{D9D36E66-9BCB-52F0-66EA-287BD20B7A1F}"/>
          </ac:picMkLst>
        </pc:picChg>
        <pc:picChg chg="add mod">
          <ac:chgData name="Sigurd Rage" userId="39b10025-fbd1-48e0-bae1-6e97a9af41ac" providerId="ADAL" clId="{0055E571-4F33-46ED-AE1C-0D20B694EBC0}" dt="2025-03-10T22:40:34.436" v="1780" actId="1038"/>
          <ac:picMkLst>
            <pc:docMk/>
            <pc:sldMk cId="3258358790" sldId="264"/>
            <ac:picMk id="9" creationId="{EC02540D-AD08-092E-0DB0-75D8D1C96BF5}"/>
          </ac:picMkLst>
        </pc:picChg>
        <pc:inkChg chg="add">
          <ac:chgData name="Sigurd Rage" userId="39b10025-fbd1-48e0-bae1-6e97a9af41ac" providerId="ADAL" clId="{0055E571-4F33-46ED-AE1C-0D20B694EBC0}" dt="2025-03-10T22:40:29.759" v="1779"/>
          <ac:inkMkLst>
            <pc:docMk/>
            <pc:sldMk cId="3258358790" sldId="264"/>
            <ac:inkMk id="10" creationId="{A17B7AF0-71BF-44CE-7630-C95130B099F8}"/>
          </ac:inkMkLst>
        </pc:inkChg>
      </pc:sldChg>
      <pc:sldChg chg="addSp modSp mod modTransition setBg">
        <pc:chgData name="Sigurd Rage" userId="39b10025-fbd1-48e0-bae1-6e97a9af41ac" providerId="ADAL" clId="{0055E571-4F33-46ED-AE1C-0D20B694EBC0}" dt="2025-03-10T22:22:12.471" v="1492"/>
        <pc:sldMkLst>
          <pc:docMk/>
          <pc:sldMk cId="3289768726" sldId="265"/>
        </pc:sldMkLst>
        <pc:spChg chg="mod">
          <ac:chgData name="Sigurd Rage" userId="39b10025-fbd1-48e0-bae1-6e97a9af41ac" providerId="ADAL" clId="{0055E571-4F33-46ED-AE1C-0D20B694EBC0}" dt="2025-03-10T22:21:28.322" v="1491" actId="20577"/>
          <ac:spMkLst>
            <pc:docMk/>
            <pc:sldMk cId="3289768726" sldId="265"/>
            <ac:spMk id="3" creationId="{086CD96E-B751-18EF-E828-A5099A3191F7}"/>
          </ac:spMkLst>
        </pc:spChg>
        <pc:picChg chg="add mod">
          <ac:chgData name="Sigurd Rage" userId="39b10025-fbd1-48e0-bae1-6e97a9af41ac" providerId="ADAL" clId="{0055E571-4F33-46ED-AE1C-0D20B694EBC0}" dt="2025-03-10T20:20:07.197" v="575" actId="1076"/>
          <ac:picMkLst>
            <pc:docMk/>
            <pc:sldMk cId="3289768726" sldId="265"/>
            <ac:picMk id="5" creationId="{60F7C726-A478-3915-FAC4-C65CF19A1636}"/>
          </ac:picMkLst>
        </pc:picChg>
        <pc:picChg chg="add mod">
          <ac:chgData name="Sigurd Rage" userId="39b10025-fbd1-48e0-bae1-6e97a9af41ac" providerId="ADAL" clId="{0055E571-4F33-46ED-AE1C-0D20B694EBC0}" dt="2025-03-10T20:20:10.092" v="576" actId="1076"/>
          <ac:picMkLst>
            <pc:docMk/>
            <pc:sldMk cId="3289768726" sldId="265"/>
            <ac:picMk id="7" creationId="{DBAE6577-A57E-95F2-505B-1A3D27EBAA31}"/>
          </ac:picMkLst>
        </pc:picChg>
        <pc:picChg chg="add mod">
          <ac:chgData name="Sigurd Rage" userId="39b10025-fbd1-48e0-bae1-6e97a9af41ac" providerId="ADAL" clId="{0055E571-4F33-46ED-AE1C-0D20B694EBC0}" dt="2025-03-10T20:20:52.431" v="580" actId="1076"/>
          <ac:picMkLst>
            <pc:docMk/>
            <pc:sldMk cId="3289768726" sldId="265"/>
            <ac:picMk id="9" creationId="{56C05DDE-72E4-CE18-CBCE-7451FA92BFFA}"/>
          </ac:picMkLst>
        </pc:picChg>
        <pc:picChg chg="add mod">
          <ac:chgData name="Sigurd Rage" userId="39b10025-fbd1-48e0-bae1-6e97a9af41ac" providerId="ADAL" clId="{0055E571-4F33-46ED-AE1C-0D20B694EBC0}" dt="2025-03-10T20:47:42.100" v="816" actId="14100"/>
          <ac:picMkLst>
            <pc:docMk/>
            <pc:sldMk cId="3289768726" sldId="265"/>
            <ac:picMk id="11" creationId="{F872E057-AD71-6C62-FBBC-A7AB99CDD30E}"/>
          </ac:picMkLst>
        </pc:picChg>
        <pc:inkChg chg="add">
          <ac:chgData name="Sigurd Rage" userId="39b10025-fbd1-48e0-bae1-6e97a9af41ac" providerId="ADAL" clId="{0055E571-4F33-46ED-AE1C-0D20B694EBC0}" dt="2025-03-10T22:22:12.471" v="1492"/>
          <ac:inkMkLst>
            <pc:docMk/>
            <pc:sldMk cId="3289768726" sldId="265"/>
            <ac:inkMk id="4" creationId="{85957C9C-55F4-3FF7-1B0E-45D2F127D3CF}"/>
          </ac:inkMkLst>
        </pc:inkChg>
      </pc:sldChg>
      <pc:sldChg chg="addSp modSp mod modTransition setBg">
        <pc:chgData name="Sigurd Rage" userId="39b10025-fbd1-48e0-bae1-6e97a9af41ac" providerId="ADAL" clId="{0055E571-4F33-46ED-AE1C-0D20B694EBC0}" dt="2025-03-10T20:51:10.689" v="869" actId="1076"/>
        <pc:sldMkLst>
          <pc:docMk/>
          <pc:sldMk cId="548435543" sldId="266"/>
        </pc:sldMkLst>
        <pc:spChg chg="mod">
          <ac:chgData name="Sigurd Rage" userId="39b10025-fbd1-48e0-bae1-6e97a9af41ac" providerId="ADAL" clId="{0055E571-4F33-46ED-AE1C-0D20B694EBC0}" dt="2025-03-10T20:50:37.691" v="867" actId="20577"/>
          <ac:spMkLst>
            <pc:docMk/>
            <pc:sldMk cId="548435543" sldId="266"/>
            <ac:spMk id="3" creationId="{30075D9C-8B63-874B-B26F-57C5A52058D1}"/>
          </ac:spMkLst>
        </pc:spChg>
        <pc:picChg chg="add mod">
          <ac:chgData name="Sigurd Rage" userId="39b10025-fbd1-48e0-bae1-6e97a9af41ac" providerId="ADAL" clId="{0055E571-4F33-46ED-AE1C-0D20B694EBC0}" dt="2025-03-10T20:51:10.689" v="869" actId="1076"/>
          <ac:picMkLst>
            <pc:docMk/>
            <pc:sldMk cId="548435543" sldId="266"/>
            <ac:picMk id="5" creationId="{5EB0364C-7103-A9B8-0054-56667B8ABD6F}"/>
          </ac:picMkLst>
        </pc:picChg>
      </pc:sldChg>
      <pc:sldChg chg="addSp delSp modSp mod ord modTransition setBg">
        <pc:chgData name="Sigurd Rage" userId="39b10025-fbd1-48e0-bae1-6e97a9af41ac" providerId="ADAL" clId="{0055E571-4F33-46ED-AE1C-0D20B694EBC0}" dt="2025-03-10T19:50:48.406" v="431"/>
        <pc:sldMkLst>
          <pc:docMk/>
          <pc:sldMk cId="4287495622" sldId="267"/>
        </pc:sldMkLst>
        <pc:spChg chg="mod">
          <ac:chgData name="Sigurd Rage" userId="39b10025-fbd1-48e0-bae1-6e97a9af41ac" providerId="ADAL" clId="{0055E571-4F33-46ED-AE1C-0D20B694EBC0}" dt="2025-03-10T19:23:26.543" v="157" actId="27636"/>
          <ac:spMkLst>
            <pc:docMk/>
            <pc:sldMk cId="4287495622" sldId="267"/>
            <ac:spMk id="2" creationId="{BC474723-0917-797F-3D89-F5764D7FB95C}"/>
          </ac:spMkLst>
        </pc:spChg>
        <pc:spChg chg="del mod">
          <ac:chgData name="Sigurd Rage" userId="39b10025-fbd1-48e0-bae1-6e97a9af41ac" providerId="ADAL" clId="{0055E571-4F33-46ED-AE1C-0D20B694EBC0}" dt="2025-03-10T19:22:28.947" v="153" actId="478"/>
          <ac:spMkLst>
            <pc:docMk/>
            <pc:sldMk cId="4287495622" sldId="267"/>
            <ac:spMk id="3" creationId="{3ADC4B7F-C760-2E8A-25C5-3D3CFACFA2F7}"/>
          </ac:spMkLst>
        </pc:spChg>
        <pc:spChg chg="add del mod">
          <ac:chgData name="Sigurd Rage" userId="39b10025-fbd1-48e0-bae1-6e97a9af41ac" providerId="ADAL" clId="{0055E571-4F33-46ED-AE1C-0D20B694EBC0}" dt="2025-03-10T19:22:33.807" v="154" actId="478"/>
          <ac:spMkLst>
            <pc:docMk/>
            <pc:sldMk cId="4287495622" sldId="267"/>
            <ac:spMk id="7" creationId="{FDAEEBC5-587C-741C-A3FE-679974464AA5}"/>
          </ac:spMkLst>
        </pc:spChg>
        <pc:picChg chg="add mod">
          <ac:chgData name="Sigurd Rage" userId="39b10025-fbd1-48e0-bae1-6e97a9af41ac" providerId="ADAL" clId="{0055E571-4F33-46ED-AE1C-0D20B694EBC0}" dt="2025-03-10T19:23:29.172" v="158" actId="14100"/>
          <ac:picMkLst>
            <pc:docMk/>
            <pc:sldMk cId="4287495622" sldId="267"/>
            <ac:picMk id="5" creationId="{2E33B53F-C1A3-53B9-AB03-FB08B3B51D21}"/>
          </ac:picMkLst>
        </pc:picChg>
        <pc:picChg chg="add mod">
          <ac:chgData name="Sigurd Rage" userId="39b10025-fbd1-48e0-bae1-6e97a9af41ac" providerId="ADAL" clId="{0055E571-4F33-46ED-AE1C-0D20B694EBC0}" dt="2025-03-10T19:24:16.070" v="161" actId="1076"/>
          <ac:picMkLst>
            <pc:docMk/>
            <pc:sldMk cId="4287495622" sldId="267"/>
            <ac:picMk id="9" creationId="{6FC1F4C5-8C33-297A-B63C-A7C0AE3BDAAD}"/>
          </ac:picMkLst>
        </pc:picChg>
        <pc:picChg chg="add mod">
          <ac:chgData name="Sigurd Rage" userId="39b10025-fbd1-48e0-bae1-6e97a9af41ac" providerId="ADAL" clId="{0055E571-4F33-46ED-AE1C-0D20B694EBC0}" dt="2025-03-10T19:25:25.088" v="167" actId="1076"/>
          <ac:picMkLst>
            <pc:docMk/>
            <pc:sldMk cId="4287495622" sldId="267"/>
            <ac:picMk id="11" creationId="{056026E6-3780-6B53-1BD4-1A6A07A136D6}"/>
          </ac:picMkLst>
        </pc:picChg>
      </pc:sldChg>
      <pc:sldChg chg="addSp delSp modSp new mod setBg">
        <pc:chgData name="Sigurd Rage" userId="39b10025-fbd1-48e0-bae1-6e97a9af41ac" providerId="ADAL" clId="{0055E571-4F33-46ED-AE1C-0D20B694EBC0}" dt="2025-03-10T19:50:48.406" v="431"/>
        <pc:sldMkLst>
          <pc:docMk/>
          <pc:sldMk cId="2385263840" sldId="268"/>
        </pc:sldMkLst>
        <pc:spChg chg="mod">
          <ac:chgData name="Sigurd Rage" userId="39b10025-fbd1-48e0-bae1-6e97a9af41ac" providerId="ADAL" clId="{0055E571-4F33-46ED-AE1C-0D20B694EBC0}" dt="2025-03-10T19:39:32.657" v="399" actId="20577"/>
          <ac:spMkLst>
            <pc:docMk/>
            <pc:sldMk cId="2385263840" sldId="268"/>
            <ac:spMk id="2" creationId="{63D30308-61FC-B306-4102-DFDA3637695F}"/>
          </ac:spMkLst>
        </pc:spChg>
        <pc:spChg chg="del mod">
          <ac:chgData name="Sigurd Rage" userId="39b10025-fbd1-48e0-bae1-6e97a9af41ac" providerId="ADAL" clId="{0055E571-4F33-46ED-AE1C-0D20B694EBC0}" dt="2025-03-10T19:44:50.942" v="404" actId="478"/>
          <ac:spMkLst>
            <pc:docMk/>
            <pc:sldMk cId="2385263840" sldId="268"/>
            <ac:spMk id="3" creationId="{F7EA9445-0251-8434-70F1-2C9400720C5B}"/>
          </ac:spMkLst>
        </pc:spChg>
        <pc:picChg chg="add mod">
          <ac:chgData name="Sigurd Rage" userId="39b10025-fbd1-48e0-bae1-6e97a9af41ac" providerId="ADAL" clId="{0055E571-4F33-46ED-AE1C-0D20B694EBC0}" dt="2025-03-10T19:43:30.149" v="403" actId="1076"/>
          <ac:picMkLst>
            <pc:docMk/>
            <pc:sldMk cId="2385263840" sldId="268"/>
            <ac:picMk id="5" creationId="{E54F92E7-2B03-C980-2C86-83D0CE87F3D2}"/>
          </ac:picMkLst>
        </pc:picChg>
        <pc:picChg chg="add mod">
          <ac:chgData name="Sigurd Rage" userId="39b10025-fbd1-48e0-bae1-6e97a9af41ac" providerId="ADAL" clId="{0055E571-4F33-46ED-AE1C-0D20B694EBC0}" dt="2025-03-10T19:45:00.918" v="410" actId="1076"/>
          <ac:picMkLst>
            <pc:docMk/>
            <pc:sldMk cId="2385263840" sldId="268"/>
            <ac:picMk id="7" creationId="{12B70D91-B32B-7696-BF5D-451EEDC97276}"/>
          </ac:picMkLst>
        </pc:picChg>
      </pc:sldChg>
      <pc:sldChg chg="addSp delSp modSp new mod">
        <pc:chgData name="Sigurd Rage" userId="39b10025-fbd1-48e0-bae1-6e97a9af41ac" providerId="ADAL" clId="{0055E571-4F33-46ED-AE1C-0D20B694EBC0}" dt="2025-03-11T10:43:01.908" v="1839" actId="21"/>
        <pc:sldMkLst>
          <pc:docMk/>
          <pc:sldMk cId="3040543262" sldId="269"/>
        </pc:sldMkLst>
        <pc:spChg chg="mod">
          <ac:chgData name="Sigurd Rage" userId="39b10025-fbd1-48e0-bae1-6e97a9af41ac" providerId="ADAL" clId="{0055E571-4F33-46ED-AE1C-0D20B694EBC0}" dt="2025-03-10T20:15:34.806" v="534" actId="20577"/>
          <ac:spMkLst>
            <pc:docMk/>
            <pc:sldMk cId="3040543262" sldId="269"/>
            <ac:spMk id="2" creationId="{4D03532E-B057-6DD2-D228-368A0D9E592A}"/>
          </ac:spMkLst>
        </pc:spChg>
        <pc:spChg chg="del mod">
          <ac:chgData name="Sigurd Rage" userId="39b10025-fbd1-48e0-bae1-6e97a9af41ac" providerId="ADAL" clId="{0055E571-4F33-46ED-AE1C-0D20B694EBC0}" dt="2025-03-10T19:56:45.210" v="487" actId="478"/>
          <ac:spMkLst>
            <pc:docMk/>
            <pc:sldMk cId="3040543262" sldId="269"/>
            <ac:spMk id="3" creationId="{DED5F846-BB6B-0B09-8AA8-4BDAD983F1F5}"/>
          </ac:spMkLst>
        </pc:spChg>
        <pc:picChg chg="add mod">
          <ac:chgData name="Sigurd Rage" userId="39b10025-fbd1-48e0-bae1-6e97a9af41ac" providerId="ADAL" clId="{0055E571-4F33-46ED-AE1C-0D20B694EBC0}" dt="2025-03-10T22:41:46.555" v="1783" actId="1076"/>
          <ac:picMkLst>
            <pc:docMk/>
            <pc:sldMk cId="3040543262" sldId="269"/>
            <ac:picMk id="5" creationId="{1CDF8127-CF94-31B4-E60F-05C910C7F172}"/>
          </ac:picMkLst>
        </pc:picChg>
        <pc:picChg chg="add del mod">
          <ac:chgData name="Sigurd Rage" userId="39b10025-fbd1-48e0-bae1-6e97a9af41ac" providerId="ADAL" clId="{0055E571-4F33-46ED-AE1C-0D20B694EBC0}" dt="2025-03-10T20:08:21.229" v="495" actId="478"/>
          <ac:picMkLst>
            <pc:docMk/>
            <pc:sldMk cId="3040543262" sldId="269"/>
            <ac:picMk id="7" creationId="{408AFF7A-1093-B699-9F1E-2B3B86522181}"/>
          </ac:picMkLst>
        </pc:picChg>
        <pc:picChg chg="add del mod">
          <ac:chgData name="Sigurd Rage" userId="39b10025-fbd1-48e0-bae1-6e97a9af41ac" providerId="ADAL" clId="{0055E571-4F33-46ED-AE1C-0D20B694EBC0}" dt="2025-03-10T20:08:19.240" v="494" actId="478"/>
          <ac:picMkLst>
            <pc:docMk/>
            <pc:sldMk cId="3040543262" sldId="269"/>
            <ac:picMk id="9" creationId="{254AA07E-DF3F-0B2F-49B3-D2009140CE28}"/>
          </ac:picMkLst>
        </pc:picChg>
        <pc:picChg chg="add del mod">
          <ac:chgData name="Sigurd Rage" userId="39b10025-fbd1-48e0-bae1-6e97a9af41ac" providerId="ADAL" clId="{0055E571-4F33-46ED-AE1C-0D20B694EBC0}" dt="2025-03-10T20:08:43.871" v="505" actId="478"/>
          <ac:picMkLst>
            <pc:docMk/>
            <pc:sldMk cId="3040543262" sldId="269"/>
            <ac:picMk id="11" creationId="{D5325043-2DEA-2EB7-F993-338DA641EDB1}"/>
          </ac:picMkLst>
        </pc:picChg>
        <pc:picChg chg="add mod">
          <ac:chgData name="Sigurd Rage" userId="39b10025-fbd1-48e0-bae1-6e97a9af41ac" providerId="ADAL" clId="{0055E571-4F33-46ED-AE1C-0D20B694EBC0}" dt="2025-03-10T20:14:19.460" v="528" actId="1076"/>
          <ac:picMkLst>
            <pc:docMk/>
            <pc:sldMk cId="3040543262" sldId="269"/>
            <ac:picMk id="13" creationId="{6AF1AAF8-AE4F-EBEC-AC10-593F6833CDB6}"/>
          </ac:picMkLst>
        </pc:picChg>
        <pc:picChg chg="add mod">
          <ac:chgData name="Sigurd Rage" userId="39b10025-fbd1-48e0-bae1-6e97a9af41ac" providerId="ADAL" clId="{0055E571-4F33-46ED-AE1C-0D20B694EBC0}" dt="2025-03-10T20:14:21.933" v="529" actId="1076"/>
          <ac:picMkLst>
            <pc:docMk/>
            <pc:sldMk cId="3040543262" sldId="269"/>
            <ac:picMk id="16" creationId="{1BCBA4AF-25B7-F167-BD93-60166AEC5E13}"/>
          </ac:picMkLst>
        </pc:picChg>
        <pc:picChg chg="add del mod">
          <ac:chgData name="Sigurd Rage" userId="39b10025-fbd1-48e0-bae1-6e97a9af41ac" providerId="ADAL" clId="{0055E571-4F33-46ED-AE1C-0D20B694EBC0}" dt="2025-03-11T10:41:40.264" v="1833" actId="21"/>
          <ac:picMkLst>
            <pc:docMk/>
            <pc:sldMk cId="3040543262" sldId="269"/>
            <ac:picMk id="20" creationId="{A54EE63F-C4E2-3C1E-DE33-132B38E0BA47}"/>
          </ac:picMkLst>
        </pc:picChg>
        <pc:inkChg chg="add del">
          <ac:chgData name="Sigurd Rage" userId="39b10025-fbd1-48e0-bae1-6e97a9af41ac" providerId="ADAL" clId="{0055E571-4F33-46ED-AE1C-0D20B694EBC0}" dt="2025-03-10T20:13:44.899" v="513" actId="478"/>
          <ac:inkMkLst>
            <pc:docMk/>
            <pc:sldMk cId="3040543262" sldId="269"/>
            <ac:inkMk id="14" creationId="{9D723F89-D490-4794-5453-017182E2AE07}"/>
          </ac:inkMkLst>
        </pc:inkChg>
        <pc:inkChg chg="add">
          <ac:chgData name="Sigurd Rage" userId="39b10025-fbd1-48e0-bae1-6e97a9af41ac" providerId="ADAL" clId="{0055E571-4F33-46ED-AE1C-0D20B694EBC0}" dt="2025-03-10T20:15:25.749" v="530"/>
          <ac:inkMkLst>
            <pc:docMk/>
            <pc:sldMk cId="3040543262" sldId="269"/>
            <ac:inkMk id="17" creationId="{E8B65E34-54A7-F2D2-F3DE-63E2A8614EF0}"/>
          </ac:inkMkLst>
        </pc:inkChg>
        <pc:inkChg chg="add del">
          <ac:chgData name="Sigurd Rage" userId="39b10025-fbd1-48e0-bae1-6e97a9af41ac" providerId="ADAL" clId="{0055E571-4F33-46ED-AE1C-0D20B694EBC0}" dt="2025-03-11T10:43:01.908" v="1839" actId="21"/>
          <ac:inkMkLst>
            <pc:docMk/>
            <pc:sldMk cId="3040543262" sldId="269"/>
            <ac:inkMk id="18" creationId="{E8E5A465-91EB-57F1-FDAD-701082B67D55}"/>
          </ac:inkMkLst>
        </pc:inkChg>
      </pc:sldChg>
      <pc:sldChg chg="addSp modSp new mod">
        <pc:chgData name="Sigurd Rage" userId="39b10025-fbd1-48e0-bae1-6e97a9af41ac" providerId="ADAL" clId="{0055E571-4F33-46ED-AE1C-0D20B694EBC0}" dt="2025-03-10T20:22:24.707" v="638" actId="1076"/>
        <pc:sldMkLst>
          <pc:docMk/>
          <pc:sldMk cId="484049455" sldId="270"/>
        </pc:sldMkLst>
        <pc:spChg chg="mod">
          <ac:chgData name="Sigurd Rage" userId="39b10025-fbd1-48e0-bae1-6e97a9af41ac" providerId="ADAL" clId="{0055E571-4F33-46ED-AE1C-0D20B694EBC0}" dt="2025-03-10T20:21:11.708" v="610" actId="27636"/>
          <ac:spMkLst>
            <pc:docMk/>
            <pc:sldMk cId="484049455" sldId="270"/>
            <ac:spMk id="2" creationId="{533AB8EF-6C2A-ACD6-874D-C4360180D4BA}"/>
          </ac:spMkLst>
        </pc:spChg>
        <pc:spChg chg="mod">
          <ac:chgData name="Sigurd Rage" userId="39b10025-fbd1-48e0-bae1-6e97a9af41ac" providerId="ADAL" clId="{0055E571-4F33-46ED-AE1C-0D20B694EBC0}" dt="2025-03-10T20:22:18.044" v="634" actId="1076"/>
          <ac:spMkLst>
            <pc:docMk/>
            <pc:sldMk cId="484049455" sldId="270"/>
            <ac:spMk id="3" creationId="{C0FE61BF-4BF1-AC42-0AB8-E10740AAF41F}"/>
          </ac:spMkLst>
        </pc:spChg>
        <pc:picChg chg="add mod">
          <ac:chgData name="Sigurd Rage" userId="39b10025-fbd1-48e0-bae1-6e97a9af41ac" providerId="ADAL" clId="{0055E571-4F33-46ED-AE1C-0D20B694EBC0}" dt="2025-03-10T20:22:24.707" v="638" actId="1076"/>
          <ac:picMkLst>
            <pc:docMk/>
            <pc:sldMk cId="484049455" sldId="270"/>
            <ac:picMk id="5" creationId="{C8D8B379-835D-380C-A9B6-90CA63CA0C58}"/>
          </ac:picMkLst>
        </pc:picChg>
      </pc:sldChg>
      <pc:sldChg chg="addSp modSp new mod">
        <pc:chgData name="Sigurd Rage" userId="39b10025-fbd1-48e0-bae1-6e97a9af41ac" providerId="ADAL" clId="{0055E571-4F33-46ED-AE1C-0D20B694EBC0}" dt="2025-03-10T20:24:34.597" v="705" actId="14100"/>
        <pc:sldMkLst>
          <pc:docMk/>
          <pc:sldMk cId="2730099259" sldId="271"/>
        </pc:sldMkLst>
        <pc:spChg chg="mod">
          <ac:chgData name="Sigurd Rage" userId="39b10025-fbd1-48e0-bae1-6e97a9af41ac" providerId="ADAL" clId="{0055E571-4F33-46ED-AE1C-0D20B694EBC0}" dt="2025-03-10T20:22:39.821" v="656" actId="20577"/>
          <ac:spMkLst>
            <pc:docMk/>
            <pc:sldMk cId="2730099259" sldId="271"/>
            <ac:spMk id="2" creationId="{7129BBF1-F452-DA58-DEC9-913FF1ADF1F3}"/>
          </ac:spMkLst>
        </pc:spChg>
        <pc:spChg chg="mod">
          <ac:chgData name="Sigurd Rage" userId="39b10025-fbd1-48e0-bae1-6e97a9af41ac" providerId="ADAL" clId="{0055E571-4F33-46ED-AE1C-0D20B694EBC0}" dt="2025-03-10T20:22:59.630" v="694" actId="1076"/>
          <ac:spMkLst>
            <pc:docMk/>
            <pc:sldMk cId="2730099259" sldId="271"/>
            <ac:spMk id="3" creationId="{E421DA0E-6A0B-14D5-B4A1-24BD1E051B6B}"/>
          </ac:spMkLst>
        </pc:spChg>
        <pc:picChg chg="add mod">
          <ac:chgData name="Sigurd Rage" userId="39b10025-fbd1-48e0-bae1-6e97a9af41ac" providerId="ADAL" clId="{0055E571-4F33-46ED-AE1C-0D20B694EBC0}" dt="2025-03-10T20:24:34.597" v="705" actId="14100"/>
          <ac:picMkLst>
            <pc:docMk/>
            <pc:sldMk cId="2730099259" sldId="271"/>
            <ac:picMk id="5" creationId="{56CAF012-4B8F-6836-E720-168239B658BB}"/>
          </ac:picMkLst>
        </pc:picChg>
        <pc:picChg chg="add mod">
          <ac:chgData name="Sigurd Rage" userId="39b10025-fbd1-48e0-bae1-6e97a9af41ac" providerId="ADAL" clId="{0055E571-4F33-46ED-AE1C-0D20B694EBC0}" dt="2025-03-10T20:24:31.227" v="704" actId="1076"/>
          <ac:picMkLst>
            <pc:docMk/>
            <pc:sldMk cId="2730099259" sldId="271"/>
            <ac:picMk id="6" creationId="{BD180DEC-C87C-49E5-9E7B-692E11C4F908}"/>
          </ac:picMkLst>
        </pc:picChg>
      </pc:sldChg>
      <pc:sldChg chg="addSp modSp new mod">
        <pc:chgData name="Sigurd Rage" userId="39b10025-fbd1-48e0-bae1-6e97a9af41ac" providerId="ADAL" clId="{0055E571-4F33-46ED-AE1C-0D20B694EBC0}" dt="2025-03-10T20:41:07.213" v="808"/>
        <pc:sldMkLst>
          <pc:docMk/>
          <pc:sldMk cId="4061430206" sldId="272"/>
        </pc:sldMkLst>
        <pc:spChg chg="mod">
          <ac:chgData name="Sigurd Rage" userId="39b10025-fbd1-48e0-bae1-6e97a9af41ac" providerId="ADAL" clId="{0055E571-4F33-46ED-AE1C-0D20B694EBC0}" dt="2025-03-10T20:24:54.220" v="730" actId="14100"/>
          <ac:spMkLst>
            <pc:docMk/>
            <pc:sldMk cId="4061430206" sldId="272"/>
            <ac:spMk id="2" creationId="{EC02D5A6-B3A6-CF0D-8018-F28F1A740BB6}"/>
          </ac:spMkLst>
        </pc:spChg>
        <pc:spChg chg="mod">
          <ac:chgData name="Sigurd Rage" userId="39b10025-fbd1-48e0-bae1-6e97a9af41ac" providerId="ADAL" clId="{0055E571-4F33-46ED-AE1C-0D20B694EBC0}" dt="2025-03-10T20:39:04.609" v="802" actId="1076"/>
          <ac:spMkLst>
            <pc:docMk/>
            <pc:sldMk cId="4061430206" sldId="272"/>
            <ac:spMk id="3" creationId="{58E8B87B-E7E6-CDC5-CE72-52970DFE2542}"/>
          </ac:spMkLst>
        </pc:spChg>
        <pc:picChg chg="add mod">
          <ac:chgData name="Sigurd Rage" userId="39b10025-fbd1-48e0-bae1-6e97a9af41ac" providerId="ADAL" clId="{0055E571-4F33-46ED-AE1C-0D20B694EBC0}" dt="2025-03-10T20:39:13.316" v="807" actId="1076"/>
          <ac:picMkLst>
            <pc:docMk/>
            <pc:sldMk cId="4061430206" sldId="272"/>
            <ac:picMk id="5" creationId="{03B38DB7-1190-2792-B3A4-078191F14D07}"/>
          </ac:picMkLst>
        </pc:picChg>
        <pc:inkChg chg="add">
          <ac:chgData name="Sigurd Rage" userId="39b10025-fbd1-48e0-bae1-6e97a9af41ac" providerId="ADAL" clId="{0055E571-4F33-46ED-AE1C-0D20B694EBC0}" dt="2025-03-10T20:41:07.213" v="808"/>
          <ac:inkMkLst>
            <pc:docMk/>
            <pc:sldMk cId="4061430206" sldId="272"/>
            <ac:inkMk id="6" creationId="{0A263F02-A466-B6C8-B77C-85E6E1FF384F}"/>
          </ac:inkMkLst>
        </pc:inkChg>
      </pc:sldChg>
      <pc:sldChg chg="addSp delSp modSp new mod ord">
        <pc:chgData name="Sigurd Rage" userId="39b10025-fbd1-48e0-bae1-6e97a9af41ac" providerId="ADAL" clId="{0055E571-4F33-46ED-AE1C-0D20B694EBC0}" dt="2025-03-10T20:50:25.604" v="854"/>
        <pc:sldMkLst>
          <pc:docMk/>
          <pc:sldMk cId="847634702" sldId="273"/>
        </pc:sldMkLst>
        <pc:spChg chg="mod">
          <ac:chgData name="Sigurd Rage" userId="39b10025-fbd1-48e0-bae1-6e97a9af41ac" providerId="ADAL" clId="{0055E571-4F33-46ED-AE1C-0D20B694EBC0}" dt="2025-03-10T20:48:21.781" v="840" actId="14100"/>
          <ac:spMkLst>
            <pc:docMk/>
            <pc:sldMk cId="847634702" sldId="273"/>
            <ac:spMk id="2" creationId="{0DAF03F2-6D10-1EBA-F183-1BE451878C62}"/>
          </ac:spMkLst>
        </pc:spChg>
        <pc:spChg chg="del">
          <ac:chgData name="Sigurd Rage" userId="39b10025-fbd1-48e0-bae1-6e97a9af41ac" providerId="ADAL" clId="{0055E571-4F33-46ED-AE1C-0D20B694EBC0}" dt="2025-03-10T20:48:27.377" v="841" actId="478"/>
          <ac:spMkLst>
            <pc:docMk/>
            <pc:sldMk cId="847634702" sldId="273"/>
            <ac:spMk id="3" creationId="{7D34EB38-111B-BDD7-7E3A-F6C08923091D}"/>
          </ac:spMkLst>
        </pc:spChg>
        <pc:picChg chg="add mod">
          <ac:chgData name="Sigurd Rage" userId="39b10025-fbd1-48e0-bae1-6e97a9af41ac" providerId="ADAL" clId="{0055E571-4F33-46ED-AE1C-0D20B694EBC0}" dt="2025-03-10T20:50:13.578" v="849" actId="1076"/>
          <ac:picMkLst>
            <pc:docMk/>
            <pc:sldMk cId="847634702" sldId="273"/>
            <ac:picMk id="5" creationId="{EE3D26FB-8570-DC70-FDFC-610FE2206FFF}"/>
          </ac:picMkLst>
        </pc:picChg>
        <pc:picChg chg="add mod">
          <ac:chgData name="Sigurd Rage" userId="39b10025-fbd1-48e0-bae1-6e97a9af41ac" providerId="ADAL" clId="{0055E571-4F33-46ED-AE1C-0D20B694EBC0}" dt="2025-03-10T20:50:18.536" v="852" actId="1076"/>
          <ac:picMkLst>
            <pc:docMk/>
            <pc:sldMk cId="847634702" sldId="273"/>
            <ac:picMk id="7" creationId="{0B02B450-66D7-C60F-D485-47CAB81E0468}"/>
          </ac:picMkLst>
        </pc:picChg>
      </pc:sldChg>
      <pc:sldChg chg="addSp modSp new mod">
        <pc:chgData name="Sigurd Rage" userId="39b10025-fbd1-48e0-bae1-6e97a9af41ac" providerId="ADAL" clId="{0055E571-4F33-46ED-AE1C-0D20B694EBC0}" dt="2025-03-10T22:34:02.888" v="1615" actId="20577"/>
        <pc:sldMkLst>
          <pc:docMk/>
          <pc:sldMk cId="2351406731" sldId="274"/>
        </pc:sldMkLst>
        <pc:spChg chg="mod">
          <ac:chgData name="Sigurd Rage" userId="39b10025-fbd1-48e0-bae1-6e97a9af41ac" providerId="ADAL" clId="{0055E571-4F33-46ED-AE1C-0D20B694EBC0}" dt="2025-03-10T22:12:37.482" v="894" actId="20577"/>
          <ac:spMkLst>
            <pc:docMk/>
            <pc:sldMk cId="2351406731" sldId="274"/>
            <ac:spMk id="2" creationId="{960C594B-CC6E-E7D7-2E9B-5F55B0482585}"/>
          </ac:spMkLst>
        </pc:spChg>
        <pc:spChg chg="mod">
          <ac:chgData name="Sigurd Rage" userId="39b10025-fbd1-48e0-bae1-6e97a9af41ac" providerId="ADAL" clId="{0055E571-4F33-46ED-AE1C-0D20B694EBC0}" dt="2025-03-10T22:19:09.459" v="1473" actId="13926"/>
          <ac:spMkLst>
            <pc:docMk/>
            <pc:sldMk cId="2351406731" sldId="274"/>
            <ac:spMk id="3" creationId="{E74D5CF3-E25C-0AD0-71C9-2C960F96F940}"/>
          </ac:spMkLst>
        </pc:spChg>
        <pc:spChg chg="add mod">
          <ac:chgData name="Sigurd Rage" userId="39b10025-fbd1-48e0-bae1-6e97a9af41ac" providerId="ADAL" clId="{0055E571-4F33-46ED-AE1C-0D20B694EBC0}" dt="2025-03-10T22:34:02.888" v="1615" actId="20577"/>
          <ac:spMkLst>
            <pc:docMk/>
            <pc:sldMk cId="2351406731" sldId="274"/>
            <ac:spMk id="5" creationId="{E9FBA873-82C5-0639-5A21-B85F1482D5C9}"/>
          </ac:spMkLst>
        </pc:spChg>
        <pc:spChg chg="add mod">
          <ac:chgData name="Sigurd Rage" userId="39b10025-fbd1-48e0-bae1-6e97a9af41ac" providerId="ADAL" clId="{0055E571-4F33-46ED-AE1C-0D20B694EBC0}" dt="2025-03-10T22:33:56.272" v="1614" actId="692"/>
          <ac:spMkLst>
            <pc:docMk/>
            <pc:sldMk cId="2351406731" sldId="274"/>
            <ac:spMk id="6" creationId="{1E71A293-A92E-F889-DF18-E1E79CBE3C43}"/>
          </ac:spMkLst>
        </pc:spChg>
        <pc:picChg chg="add mod">
          <ac:chgData name="Sigurd Rage" userId="39b10025-fbd1-48e0-bae1-6e97a9af41ac" providerId="ADAL" clId="{0055E571-4F33-46ED-AE1C-0D20B694EBC0}" dt="2025-03-10T22:14:05.794" v="1021" actId="1076"/>
          <ac:picMkLst>
            <pc:docMk/>
            <pc:sldMk cId="2351406731" sldId="274"/>
            <ac:picMk id="4" creationId="{307FA978-D337-49A7-9789-1927A7F32A58}"/>
          </ac:picMkLst>
        </pc:picChg>
      </pc:sldChg>
      <pc:sldChg chg="addSp delSp modSp new mod">
        <pc:chgData name="Sigurd Rage" userId="39b10025-fbd1-48e0-bae1-6e97a9af41ac" providerId="ADAL" clId="{0055E571-4F33-46ED-AE1C-0D20B694EBC0}" dt="2025-03-10T22:26:51.027" v="1542" actId="1076"/>
        <pc:sldMkLst>
          <pc:docMk/>
          <pc:sldMk cId="2591778805" sldId="275"/>
        </pc:sldMkLst>
        <pc:spChg chg="mod">
          <ac:chgData name="Sigurd Rage" userId="39b10025-fbd1-48e0-bae1-6e97a9af41ac" providerId="ADAL" clId="{0055E571-4F33-46ED-AE1C-0D20B694EBC0}" dt="2025-03-10T22:23:31.979" v="1526" actId="27636"/>
          <ac:spMkLst>
            <pc:docMk/>
            <pc:sldMk cId="2591778805" sldId="275"/>
            <ac:spMk id="2" creationId="{5EC2CAE5-03F3-53DD-DA0E-0E1539097D25}"/>
          </ac:spMkLst>
        </pc:spChg>
        <pc:spChg chg="del">
          <ac:chgData name="Sigurd Rage" userId="39b10025-fbd1-48e0-bae1-6e97a9af41ac" providerId="ADAL" clId="{0055E571-4F33-46ED-AE1C-0D20B694EBC0}" dt="2025-03-10T22:23:35.940" v="1527" actId="478"/>
          <ac:spMkLst>
            <pc:docMk/>
            <pc:sldMk cId="2591778805" sldId="275"/>
            <ac:spMk id="3" creationId="{27C5BBEF-5618-C5D5-C6C2-2064B04818F9}"/>
          </ac:spMkLst>
        </pc:spChg>
        <pc:picChg chg="add mod">
          <ac:chgData name="Sigurd Rage" userId="39b10025-fbd1-48e0-bae1-6e97a9af41ac" providerId="ADAL" clId="{0055E571-4F33-46ED-AE1C-0D20B694EBC0}" dt="2025-03-10T22:23:58.352" v="1530" actId="1076"/>
          <ac:picMkLst>
            <pc:docMk/>
            <pc:sldMk cId="2591778805" sldId="275"/>
            <ac:picMk id="5" creationId="{257A442D-FF55-CCC6-B515-5D3DF6E46F23}"/>
          </ac:picMkLst>
        </pc:picChg>
        <pc:picChg chg="add mod">
          <ac:chgData name="Sigurd Rage" userId="39b10025-fbd1-48e0-bae1-6e97a9af41ac" providerId="ADAL" clId="{0055E571-4F33-46ED-AE1C-0D20B694EBC0}" dt="2025-03-10T22:26:51.027" v="1542" actId="1076"/>
          <ac:picMkLst>
            <pc:docMk/>
            <pc:sldMk cId="2591778805" sldId="275"/>
            <ac:picMk id="7" creationId="{C53A4A81-894C-D88F-C7E7-69EE1878D97F}"/>
          </ac:picMkLst>
        </pc:picChg>
        <pc:picChg chg="add mod">
          <ac:chgData name="Sigurd Rage" userId="39b10025-fbd1-48e0-bae1-6e97a9af41ac" providerId="ADAL" clId="{0055E571-4F33-46ED-AE1C-0D20B694EBC0}" dt="2025-03-10T22:25:32.788" v="1536" actId="1076"/>
          <ac:picMkLst>
            <pc:docMk/>
            <pc:sldMk cId="2591778805" sldId="275"/>
            <ac:picMk id="9" creationId="{1133D087-FF9A-C40B-6FA1-E436DE48BA40}"/>
          </ac:picMkLst>
        </pc:picChg>
        <pc:picChg chg="add mod">
          <ac:chgData name="Sigurd Rage" userId="39b10025-fbd1-48e0-bae1-6e97a9af41ac" providerId="ADAL" clId="{0055E571-4F33-46ED-AE1C-0D20B694EBC0}" dt="2025-03-10T22:26:27.692" v="1538" actId="1076"/>
          <ac:picMkLst>
            <pc:docMk/>
            <pc:sldMk cId="2591778805" sldId="275"/>
            <ac:picMk id="11" creationId="{C133682C-823B-10A1-8676-4560449E114C}"/>
          </ac:picMkLst>
        </pc:picChg>
        <pc:picChg chg="add mod">
          <ac:chgData name="Sigurd Rage" userId="39b10025-fbd1-48e0-bae1-6e97a9af41ac" providerId="ADAL" clId="{0055E571-4F33-46ED-AE1C-0D20B694EBC0}" dt="2025-03-10T22:26:45.319" v="1540" actId="1076"/>
          <ac:picMkLst>
            <pc:docMk/>
            <pc:sldMk cId="2591778805" sldId="275"/>
            <ac:picMk id="13" creationId="{117266CF-CD73-203A-9A62-E2EB70D55D8C}"/>
          </ac:picMkLst>
        </pc:picChg>
      </pc:sldChg>
      <pc:sldChg chg="delSp modSp new mod">
        <pc:chgData name="Sigurd Rage" userId="39b10025-fbd1-48e0-bae1-6e97a9af41ac" providerId="ADAL" clId="{0055E571-4F33-46ED-AE1C-0D20B694EBC0}" dt="2025-03-10T22:28:14.399" v="1611" actId="478"/>
        <pc:sldMkLst>
          <pc:docMk/>
          <pc:sldMk cId="3784138985" sldId="276"/>
        </pc:sldMkLst>
        <pc:spChg chg="mod">
          <ac:chgData name="Sigurd Rage" userId="39b10025-fbd1-48e0-bae1-6e97a9af41ac" providerId="ADAL" clId="{0055E571-4F33-46ED-AE1C-0D20B694EBC0}" dt="2025-03-10T22:28:09.574" v="1610" actId="20577"/>
          <ac:spMkLst>
            <pc:docMk/>
            <pc:sldMk cId="3784138985" sldId="276"/>
            <ac:spMk id="2" creationId="{A30BC2CB-5325-2561-D184-5C5742412B7F}"/>
          </ac:spMkLst>
        </pc:spChg>
        <pc:spChg chg="del">
          <ac:chgData name="Sigurd Rage" userId="39b10025-fbd1-48e0-bae1-6e97a9af41ac" providerId="ADAL" clId="{0055E571-4F33-46ED-AE1C-0D20B694EBC0}" dt="2025-03-10T22:28:14.399" v="1611" actId="478"/>
          <ac:spMkLst>
            <pc:docMk/>
            <pc:sldMk cId="3784138985" sldId="276"/>
            <ac:spMk id="3" creationId="{07183503-350F-8B17-0E68-AE18BC6A16A3}"/>
          </ac:spMkLst>
        </pc:spChg>
      </pc:sldChg>
      <pc:sldChg chg="delSp new mod">
        <pc:chgData name="Sigurd Rage" userId="39b10025-fbd1-48e0-bae1-6e97a9af41ac" providerId="ADAL" clId="{0055E571-4F33-46ED-AE1C-0D20B694EBC0}" dt="2025-03-11T10:41:06.539" v="1829" actId="478"/>
        <pc:sldMkLst>
          <pc:docMk/>
          <pc:sldMk cId="4141033133" sldId="277"/>
        </pc:sldMkLst>
        <pc:spChg chg="del">
          <ac:chgData name="Sigurd Rage" userId="39b10025-fbd1-48e0-bae1-6e97a9af41ac" providerId="ADAL" clId="{0055E571-4F33-46ED-AE1C-0D20B694EBC0}" dt="2025-03-11T10:41:01.606" v="1828" actId="478"/>
          <ac:spMkLst>
            <pc:docMk/>
            <pc:sldMk cId="4141033133" sldId="277"/>
            <ac:spMk id="2" creationId="{9F75D76E-BDB8-1472-F865-D3DF74B5C80F}"/>
          </ac:spMkLst>
        </pc:spChg>
        <pc:spChg chg="del">
          <ac:chgData name="Sigurd Rage" userId="39b10025-fbd1-48e0-bae1-6e97a9af41ac" providerId="ADAL" clId="{0055E571-4F33-46ED-AE1C-0D20B694EBC0}" dt="2025-03-11T10:41:06.539" v="1829" actId="478"/>
          <ac:spMkLst>
            <pc:docMk/>
            <pc:sldMk cId="4141033133" sldId="277"/>
            <ac:spMk id="3" creationId="{BD649A8B-EABB-D7F5-DDD9-012A3EB32C49}"/>
          </ac:spMkLst>
        </pc:spChg>
      </pc:sldChg>
      <pc:sldChg chg="addSp delSp modSp new mod">
        <pc:chgData name="Sigurd Rage" userId="39b10025-fbd1-48e0-bae1-6e97a9af41ac" providerId="ADAL" clId="{0055E571-4F33-46ED-AE1C-0D20B694EBC0}" dt="2025-03-11T11:35:39.662" v="1957"/>
        <pc:sldMkLst>
          <pc:docMk/>
          <pc:sldMk cId="4180962733" sldId="278"/>
        </pc:sldMkLst>
        <pc:spChg chg="del">
          <ac:chgData name="Sigurd Rage" userId="39b10025-fbd1-48e0-bae1-6e97a9af41ac" providerId="ADAL" clId="{0055E571-4F33-46ED-AE1C-0D20B694EBC0}" dt="2025-03-11T10:41:47.324" v="1835" actId="478"/>
          <ac:spMkLst>
            <pc:docMk/>
            <pc:sldMk cId="4180962733" sldId="278"/>
            <ac:spMk id="2" creationId="{0C202E4C-B3F0-D7ED-E03D-E43C540D601E}"/>
          </ac:spMkLst>
        </pc:spChg>
        <pc:spChg chg="del">
          <ac:chgData name="Sigurd Rage" userId="39b10025-fbd1-48e0-bae1-6e97a9af41ac" providerId="ADAL" clId="{0055E571-4F33-46ED-AE1C-0D20B694EBC0}" dt="2025-03-11T10:41:44.268" v="1834" actId="478"/>
          <ac:spMkLst>
            <pc:docMk/>
            <pc:sldMk cId="4180962733" sldId="278"/>
            <ac:spMk id="3" creationId="{142B1DE6-08BC-2766-0074-89F848B72349}"/>
          </ac:spMkLst>
        </pc:spChg>
        <pc:spChg chg="add mod">
          <ac:chgData name="Sigurd Rage" userId="39b10025-fbd1-48e0-bae1-6e97a9af41ac" providerId="ADAL" clId="{0055E571-4F33-46ED-AE1C-0D20B694EBC0}" dt="2025-03-11T10:44:02.776" v="1946" actId="20577"/>
          <ac:spMkLst>
            <pc:docMk/>
            <pc:sldMk cId="4180962733" sldId="278"/>
            <ac:spMk id="4" creationId="{D08479BF-C773-292B-D314-5C10F0C13E00}"/>
          </ac:spMkLst>
        </pc:spChg>
        <pc:picChg chg="add mod">
          <ac:chgData name="Sigurd Rage" userId="39b10025-fbd1-48e0-bae1-6e97a9af41ac" providerId="ADAL" clId="{0055E571-4F33-46ED-AE1C-0D20B694EBC0}" dt="2025-03-11T10:46:48.878" v="1955" actId="1076"/>
          <ac:picMkLst>
            <pc:docMk/>
            <pc:sldMk cId="4180962733" sldId="278"/>
            <ac:picMk id="6" creationId="{B79739AF-DBF8-1EEE-957E-7F8DD4C69C16}"/>
          </ac:picMkLst>
        </pc:picChg>
        <pc:picChg chg="add mod">
          <ac:chgData name="Sigurd Rage" userId="39b10025-fbd1-48e0-bae1-6e97a9af41ac" providerId="ADAL" clId="{0055E571-4F33-46ED-AE1C-0D20B694EBC0}" dt="2025-03-11T10:46:46.484" v="1954" actId="1076"/>
          <ac:picMkLst>
            <pc:docMk/>
            <pc:sldMk cId="4180962733" sldId="278"/>
            <ac:picMk id="20" creationId="{A54EE63F-C4E2-3C1E-DE33-132B38E0BA47}"/>
          </ac:picMkLst>
        </pc:picChg>
        <pc:inkChg chg="add">
          <ac:chgData name="Sigurd Rage" userId="39b10025-fbd1-48e0-bae1-6e97a9af41ac" providerId="ADAL" clId="{0055E571-4F33-46ED-AE1C-0D20B694EBC0}" dt="2025-03-11T11:35:39.662" v="1957"/>
          <ac:inkMkLst>
            <pc:docMk/>
            <pc:sldMk cId="4180962733" sldId="278"/>
            <ac:inkMk id="7" creationId="{A772E190-4EEF-30F2-A08B-7D226513A28D}"/>
          </ac:inkMkLst>
        </pc:inkChg>
        <pc:inkChg chg="add del mod">
          <ac:chgData name="Sigurd Rage" userId="39b10025-fbd1-48e0-bae1-6e97a9af41ac" providerId="ADAL" clId="{0055E571-4F33-46ED-AE1C-0D20B694EBC0}" dt="2025-03-11T11:34:31.943" v="1956" actId="478"/>
          <ac:inkMkLst>
            <pc:docMk/>
            <pc:sldMk cId="4180962733" sldId="278"/>
            <ac:inkMk id="18" creationId="{E8E5A465-91EB-57F1-FDAD-701082B67D55}"/>
          </ac:inkMkLst>
        </pc:inkChg>
      </pc:sldChg>
      <pc:sldMasterChg chg="setBg modSldLayout">
        <pc:chgData name="Sigurd Rage" userId="39b10025-fbd1-48e0-bae1-6e97a9af41ac" providerId="ADAL" clId="{0055E571-4F33-46ED-AE1C-0D20B694EBC0}" dt="2025-03-10T19:50:48.406" v="431"/>
        <pc:sldMasterMkLst>
          <pc:docMk/>
          <pc:sldMasterMk cId="4029020126" sldId="2147483648"/>
        </pc:sldMasterMkLst>
        <pc:sldLayoutChg chg="setBg">
          <pc:chgData name="Sigurd Rage" userId="39b10025-fbd1-48e0-bae1-6e97a9af41ac" providerId="ADAL" clId="{0055E571-4F33-46ED-AE1C-0D20B694EBC0}" dt="2025-03-10T19:50:48.406" v="431"/>
          <pc:sldLayoutMkLst>
            <pc:docMk/>
            <pc:sldMasterMk cId="4029020126" sldId="2147483648"/>
            <pc:sldLayoutMk cId="689284524" sldId="2147483649"/>
          </pc:sldLayoutMkLst>
        </pc:sldLayoutChg>
        <pc:sldLayoutChg chg="setBg">
          <pc:chgData name="Sigurd Rage" userId="39b10025-fbd1-48e0-bae1-6e97a9af41ac" providerId="ADAL" clId="{0055E571-4F33-46ED-AE1C-0D20B694EBC0}" dt="2025-03-10T19:50:48.406" v="431"/>
          <pc:sldLayoutMkLst>
            <pc:docMk/>
            <pc:sldMasterMk cId="4029020126" sldId="2147483648"/>
            <pc:sldLayoutMk cId="2105345807" sldId="2147483650"/>
          </pc:sldLayoutMkLst>
        </pc:sldLayoutChg>
        <pc:sldLayoutChg chg="setBg">
          <pc:chgData name="Sigurd Rage" userId="39b10025-fbd1-48e0-bae1-6e97a9af41ac" providerId="ADAL" clId="{0055E571-4F33-46ED-AE1C-0D20B694EBC0}" dt="2025-03-10T19:50:48.406" v="431"/>
          <pc:sldLayoutMkLst>
            <pc:docMk/>
            <pc:sldMasterMk cId="4029020126" sldId="2147483648"/>
            <pc:sldLayoutMk cId="3722614661" sldId="2147483651"/>
          </pc:sldLayoutMkLst>
        </pc:sldLayoutChg>
        <pc:sldLayoutChg chg="setBg">
          <pc:chgData name="Sigurd Rage" userId="39b10025-fbd1-48e0-bae1-6e97a9af41ac" providerId="ADAL" clId="{0055E571-4F33-46ED-AE1C-0D20B694EBC0}" dt="2025-03-10T19:50:48.406" v="431"/>
          <pc:sldLayoutMkLst>
            <pc:docMk/>
            <pc:sldMasterMk cId="4029020126" sldId="2147483648"/>
            <pc:sldLayoutMk cId="1155811824" sldId="2147483652"/>
          </pc:sldLayoutMkLst>
        </pc:sldLayoutChg>
        <pc:sldLayoutChg chg="setBg">
          <pc:chgData name="Sigurd Rage" userId="39b10025-fbd1-48e0-bae1-6e97a9af41ac" providerId="ADAL" clId="{0055E571-4F33-46ED-AE1C-0D20B694EBC0}" dt="2025-03-10T19:50:48.406" v="431"/>
          <pc:sldLayoutMkLst>
            <pc:docMk/>
            <pc:sldMasterMk cId="4029020126" sldId="2147483648"/>
            <pc:sldLayoutMk cId="3138931394" sldId="2147483653"/>
          </pc:sldLayoutMkLst>
        </pc:sldLayoutChg>
        <pc:sldLayoutChg chg="setBg">
          <pc:chgData name="Sigurd Rage" userId="39b10025-fbd1-48e0-bae1-6e97a9af41ac" providerId="ADAL" clId="{0055E571-4F33-46ED-AE1C-0D20B694EBC0}" dt="2025-03-10T19:50:48.406" v="431"/>
          <pc:sldLayoutMkLst>
            <pc:docMk/>
            <pc:sldMasterMk cId="4029020126" sldId="2147483648"/>
            <pc:sldLayoutMk cId="2737052796" sldId="2147483654"/>
          </pc:sldLayoutMkLst>
        </pc:sldLayoutChg>
        <pc:sldLayoutChg chg="setBg">
          <pc:chgData name="Sigurd Rage" userId="39b10025-fbd1-48e0-bae1-6e97a9af41ac" providerId="ADAL" clId="{0055E571-4F33-46ED-AE1C-0D20B694EBC0}" dt="2025-03-10T19:50:48.406" v="431"/>
          <pc:sldLayoutMkLst>
            <pc:docMk/>
            <pc:sldMasterMk cId="4029020126" sldId="2147483648"/>
            <pc:sldLayoutMk cId="2007168960" sldId="2147483655"/>
          </pc:sldLayoutMkLst>
        </pc:sldLayoutChg>
        <pc:sldLayoutChg chg="setBg">
          <pc:chgData name="Sigurd Rage" userId="39b10025-fbd1-48e0-bae1-6e97a9af41ac" providerId="ADAL" clId="{0055E571-4F33-46ED-AE1C-0D20B694EBC0}" dt="2025-03-10T19:50:48.406" v="431"/>
          <pc:sldLayoutMkLst>
            <pc:docMk/>
            <pc:sldMasterMk cId="4029020126" sldId="2147483648"/>
            <pc:sldLayoutMk cId="3223325998" sldId="2147483656"/>
          </pc:sldLayoutMkLst>
        </pc:sldLayoutChg>
        <pc:sldLayoutChg chg="setBg">
          <pc:chgData name="Sigurd Rage" userId="39b10025-fbd1-48e0-bae1-6e97a9af41ac" providerId="ADAL" clId="{0055E571-4F33-46ED-AE1C-0D20B694EBC0}" dt="2025-03-10T19:50:48.406" v="431"/>
          <pc:sldLayoutMkLst>
            <pc:docMk/>
            <pc:sldMasterMk cId="4029020126" sldId="2147483648"/>
            <pc:sldLayoutMk cId="3670994024" sldId="2147483657"/>
          </pc:sldLayoutMkLst>
        </pc:sldLayoutChg>
        <pc:sldLayoutChg chg="setBg">
          <pc:chgData name="Sigurd Rage" userId="39b10025-fbd1-48e0-bae1-6e97a9af41ac" providerId="ADAL" clId="{0055E571-4F33-46ED-AE1C-0D20B694EBC0}" dt="2025-03-10T19:50:48.406" v="431"/>
          <pc:sldLayoutMkLst>
            <pc:docMk/>
            <pc:sldMasterMk cId="4029020126" sldId="2147483648"/>
            <pc:sldLayoutMk cId="2137947390" sldId="2147483658"/>
          </pc:sldLayoutMkLst>
        </pc:sldLayoutChg>
        <pc:sldLayoutChg chg="setBg">
          <pc:chgData name="Sigurd Rage" userId="39b10025-fbd1-48e0-bae1-6e97a9af41ac" providerId="ADAL" clId="{0055E571-4F33-46ED-AE1C-0D20B694EBC0}" dt="2025-03-10T19:50:48.406" v="431"/>
          <pc:sldLayoutMkLst>
            <pc:docMk/>
            <pc:sldMasterMk cId="4029020126" sldId="2147483648"/>
            <pc:sldLayoutMk cId="3371582696" sldId="2147483659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5.66223" units="1/cm"/>
          <inkml:channelProperty channel="Y" name="resolution" value="1983.47461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3-10T19:27:24.1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4060 8351 282 0,'0'0'56'0,"0"0"74"0,0 0 29 0,0 0 11 15,0 0-13-15,0 0-20 0,0 0-16 0,0 0-16 16,0 0-16-16,0 0 1 0,0 0 5 0,0 0-4 15,-37-23-5-15,30 22-3 0,5-1-4 16,2 0-5-16,-2 0-6 0,2 1-6 0,-4-1-4 16,4 1-4-16,0 1-6 0,0 0-5 0,0-2-5 15,0 2-6-15,0-1-4 0,0 1-3 0,0-2-1 16,0 2-4-16,6 0-2 0,-4 0-3 16,3 0-3-16,-3 0 0 0,0 0 1 0,0 0 1 15,4 0 1-15,0 0-1 0,-2 2-2 0,2-2 0 16,7 1-1-16,-7-1 0 0,6 0 0 0,-3 0-2 15,5 0-1-15,-3 0-1 0,-1 0 0 0,2 0-2 16,1-3 2-16,1 0-2 0,3 0-1 16,-5 0 1-16,3 0-1 0,1 0 1 0,3-1-2 15,-1-1-1-15,-3 0 1 0,3 2 0 16,1-1-1-16,-2 1 0 0,1 0-1 0,1 0 3 16,-1 0 4-16,1 3 0 0,-2-3-1 0,1 1-4 15,-3 0-3-15,1-1 0 0,1 2-1 0,1 1 2 16,1-2-1-16,-1 1 0 0,-1 1 2 15,-3 0-3-15,1 0 1 0,1 0 0 0,-1 0 0 0,-5 1 3 16,5 1 1-16,1 1 0 0,-7-2-1 16,7 1-2-16,-1 1 0 0,-1-1 2 0,1 2-1 15,1-2-2-15,3 1 0 0,-3-2 0 16,3 2-1-16,-1-1-1 0,-1-2 2 0,-3 0 1 0,5 0 2 16,-2 0 1-16,1 0-3 0,-1 0-1 15,-3 0 1-15,1 0 0 0,1 1 0 0,1 1-1 16,-5-1 1-16,0 2 1 0,5 0-2 0,-7 1 0 15,1 0 0-15,-5-1 1 0,8 2-2 0,-9-2 1 16,9 1-2-16,-10 1-2 0,9-2 2 16,-7 2 3-16,2-3 1 0,2 2 3 0,-3-1 3 15,3 0-2-15,-4 1-2 0,6-1-3 0,-5 0-3 16,5-2 1-16,-4 2 0 0,7-3 0 16,-7 2 2-16,7-2 0 0,-5 1-1 0,0 1 0 0,5-2 0 15,-5 0 1-15,4 0 1 0,1 0 1 16,-5 1-1-16,7 1-2 0,-3-2 1 0,-5 1 1 15,7-1-2-15,-1 0 1 0,-1 0 1 16,-2 0-1-16,7 0-1 0,-2 2 1 0,-1-1 1 16,-3 1 1-16,3-1-1 0,3 3 0 0,-3-3-1 15,1 2 0-15,-3-1 2 0,-1 1 0 0,3-2-1 16,1 2 0-16,-7-1 0 0,5-1 1 0,1 2 0 16,-1-3-2-16,-1 0-1 0,3 0 2 0,3 2-2 15,-1-2 2-15,-1 0 0 0,1 1 0 16,0-1 2-16,-1 0-1 0,1 0-1 0,-1 2 0 15,-5-2 0-15,5 1 1 0,-1-1-1 0,4 2-2 16,-5-1-1-16,3 1-1 0,-1-2 3 16,1 2 2-16,-7-1-2 0,7-1 1 0,0 2-1 15,-1-2-1-15,1 0 3 0,-1 1 0 0,1 1 0 16,0-1 0-16,-3-1-3 0,1 3 0 16,-3-1 1-16,5-1 2 0,-1 1 1 0,3-1-1 15,-2 0 1-15,-1-1 0 0,1 2-1 0,-1-1 1 0,1-1 2 16,-4 2-2-16,-1-2 0 0,5 0-1 15,-1 0-1-15,1 0 1 0,-1 0 0 0,1 0-1 16,0 0-1-16,-3 0 3 0,-1 0-1 16,1 0-1-16,3 0 1 0,-1 0-3 0,-1 0 1 15,2 0 3-15,-3 0 0 0,-4 0-2 16,5 0-2-16,0 0-2 0,-1 0-1 0,-6 0 1 0,7 0 3 16,2 0 1-16,-3 1-2 0,1 1 0 15,-5-1 0-15,7-1 0 0,-3 2 2 0,3-2 1 16,-3 0-1-16,3 1 0 0,-7-1 0 0,5 0-3 15,1 0 1-15,1 2 2 0,-2-2-3 0,-1 0 2 16,-3 1 1-16,3 1-1 0,3-1 1 0,-7 1-1 16,-2-1 0-16,5 2 0 0,-7-1 0 15,7 1 0-15,-5-1-1 0,-2 1 1 0,-2 0 1 16,7-2-1-16,-9 2 2 0,0 0-1 0,6-1-2 16,-5 1 2-16,-3-3-2 0,6 1 0 0,-4 1 0 15,0-2 2-15,-2 0 0 0,2 0 2 16,5 0-2-16,-5 0-3 0,-2-3 2 0,2 1-1 15,2-1-5-15,-4 0-7 0,0 0-14 16,-2 0-22-16,0 2-24 0,-2-2-34 0,-8 1-48 16,6 2-57-16,-9 0-86 0,9 0-173 0,2 0-463 0</inkml:trace>
  <inkml:trace contextRef="#ctx0" brushRef="#br0" timeOffset="2002.09">21916 8669 829 0,'0'0'36'0,"0"0"18"16,0 0-1-16,0 0 29 0,-147 28 22 15,114-14 9-15,-2 1-11 0,-1 4-11 0,-1 3-3 16,6 2-11-16,-4 3-14 0,4 4-7 0,6 0 1 16,-2 4 1-16,9 2-2 0,-1 2 2 15,5 2-6-15,8 2-8 0,-1 5-8 0,1-2-12 0,4 1-9 16,-2-3-5-16,4 2-3 0,0-5-1 16,0 4-1-16,4-8-1 0,4 3-3 0,3-7 1 15,3-3 1-15,3-4 2 0,5-6 2 16,1-4 0-16,4-5-2 0,4-4-1 0,-2-4 1 15,4-3 1-15,4-1 0 0,-2-8 1 0,1-3-2 16,3-3 0-16,-2-4 0 0,2-3-1 16,3-2-3-16,-3-7 1 0,0-2 2 0,3-3 1 0,-7-4 1 15,2-1-1-15,-6-1-2 0,0 1 3 16,-4-1 1-16,-7 3 4 0,-3-3 4 0,-7 1 0 16,-6 3 0-16,-4 0 1 0,-4 3-3 0,-10 2-3 15,-1 3-2-15,-7 2-1 0,-5 3-3 0,-4 2-1 16,0 2-1-16,-6 3-1 0,-5 2-2 15,-3 5-9-15,1 3-13 0,3 5-14 0,-9 3-14 0,9 2-11 16,-4 10-18-16,5 4-25 0,7 4-41 16,2 4-79-16,6-4-118 0,11-6-425 0</inkml:trace>
  <inkml:trace contextRef="#ctx0" brushRef="#br0" timeOffset="2902.25">23104 8740 1346 0,'0'0'13'0,"0"0"14"16,0 0 4-16,0 0 9 0,0 0 18 0,0 0 13 15,-138 14 1-15,115-1-1 0,-6 3 0 16,0 9-2-16,6 1-2 0,-1 6-6 0,3 2-11 16,6 3-9-16,-1 3-4 0,6 3-3 0,1 2-1 0,5 0-4 15,0 2-6-15,4 0-6 0,0-2-4 16,6-1-4-16,2 0 0 0,5-5-1 0,3 1 0 15,-1-7-1-15,6-3-1 0,3-4-3 16,1-5 0-16,6-6-1 0,0-4 0 0,8-7-1 16,1-4-1-16,-1-3 0 0,2-9 0 0,1-2 5 15,3-6 0-15,-3-5-2 0,-1-4-1 0,-2-1-1 16,5-3 0-16,-5-3 3 0,-4 0 0 16,-2-4 0-16,2 2 1 0,-10-2 2 0,2-2 5 15,-9 2 3-15,-5-3 0 0,-3 3 0 0,-6 0-3 16,-4 4-1-16,-6 0-3 0,-6 2-4 0,-7 5-2 15,-4 1-5-15,-6 4-4 0,-2 4-2 16,-6 4-1-16,-2 4-4 0,-2 6-1 16,-5 3-3-16,5 3-5 0,-3 4-5 0,-1 7-3 15,4 3-8-15,7 3-19 0,3 3-34 0,5 1-64 0,5 4-99 16,9-8-118-16,-1-3-404 0</inkml:trace>
  <inkml:trace contextRef="#ctx0" brushRef="#br0" timeOffset="3670.15">24553 8752 1381 0,'0'0'21'16,"0"0"24"-16,0 0 15 0,0 0 14 15,0 0 1-15,0 0-2 0,-142-3-6 0,113 11-7 16,-2 1-5-16,0 5-3 0,-4-1-2 0,10 3-2 16,-8 4-3-16,8 3-4 0,-4 4-3 0,4 3-3 15,4 5 3-15,1 4 7 0,1 2 2 16,9 4-1-16,-5 3-5 0,3 0-9 0,4-1-10 15,4 1-5-15,-1-2-6 0,5-1-4 0,5-4-3 16,1-1-1-16,12-3-2 0,1-5-1 16,2-6 0-16,10-1 3 0,0-4 3 0,8-4-1 0,2-6-1 15,5-6-2-15,-3-2-1 0,5-3-1 16,-5-4-1-16,5-5-1 0,-1-6-1 0,-5-1 3 16,-1-3 0-16,-2-6 0 0,-2 2 5 15,-4-5 2-15,-2-1 0 0,-4-2-1 0,-4-4-1 16,-4 0 0-16,-5-1 1 0,-1-2 3 15,-9-1-3-15,-4-1-3 0,0 0-3 0,-7-3-3 16,-7 1-4-16,-5 1-1 0,-1 2-1 0,-7 0-3 0,-6 1-4 16,-2 5-13-16,-1 1-16 0,-5 4-14 15,-4 4-10-15,-1 10-4 0,-1 1 1 0,-3 10 5 16,9 3-10-16,-1 5-48 0,5 7-85 0,-2 6-70 16,16-3-54-16,5-3-315 0</inkml:trace>
  <inkml:trace contextRef="#ctx0" brushRef="#br0" timeOffset="8891.85">8033 8501 364 0,'0'0'74'0,"0"0"71"0,0 0-13 0,0 0-16 15,0 0-13-15,0 0-12 0,0 0-10 0,0 0-8 16,0 0-5-16,0 0-6 0,0 0-5 15,0 0-6-15,0 0 2 0,-2-36 9 0,4 34 5 16,-2 1 4-16,2-1 7 0,-2 1 9 0,2-1 1 0,-2 2-1 16,0 0-6-16,0 0-12 0,0 0-7 15,0 0-5-15,0 0-6 0,0 5 0 0,0-2-1 0,-2 3-3 0,0 2-5 16,0 1-3 0,-2 1-8-16,-3 2-6 0,5 0-7 0,0 2-6 15,0 1-1-15,0-1 1 0,-6 2-1 0,8 0-4 16,-2 0-3-16,2-3-1 0,0 1-1 0,0-2 2 15,0 1-2-15,2-1-2 0,6-2-2 16,-4-1-2-16,-2 0 3 0,7-3-1 0,-3 0-11 0,0 0-23 16,-4-1-45-16,6-1-75 0,-3-1-141 15,-3 2-395-15,2-4-266 0</inkml:trace>
  <inkml:trace contextRef="#ctx0" brushRef="#br0" timeOffset="9126.28">8037 8937 1052 0,'0'0'397'0,"0"0"70"16,0 0-335-16,0 0-4 0,0 0-3 0,0 0-12 15,0 0-17-15,0 0-23 0,0 0-23 0,0 0-15 0,0 0-12 16,0 0-3-16,0 0-2 0,0 0-5 15,-19 51-5-15,19-50-3 0,0 1-4 0,0-1-2 16,0-1-7-16,0 0-19 0,0 0-25 16,4-3-61-16,5 2-147 0,-7-2-715 0</inkml:trace>
  <inkml:trace contextRef="#ctx0" brushRef="#br0" timeOffset="12578.93">10212 9487 493 0,'0'0'87'0,"0"0"69"0,0 0-21 0,0 0-14 15,0 0-13-15,0 0-7 0,0 0-9 0,0 0-7 16,0 0-2-16,0 0 3 0,0 0-5 0,0 0-9 15,-50-8-6-15,46 8-5 0,4 0-2 0,-2 0-1 16,2 0-1-16,0 0-2 0,0 0-8 16,0 0-7-16,0 0-9 0,0 0-8 0,0 2-3 15,0-1-1-15,6 1-1 0,0-2 2 16,2 0 0-16,-1 0-1 0,5 0-3 0,0 0-2 0,-1 1 1 16,7-1-4-16,-1 2-2 0,-1-2-1 15,-1 1-1-15,1-1-1 0,1 2 1 0,0 1-1 16,-1-1 0-16,1 1-1 0,-7 1 1 0,6-2-1 15,-1 2 0-15,-3-4-1 0,3 3-1 16,-1-1 1-16,-3-2 0 0,3 0-1 0,-1 0 1 16,-3 0 2-16,0 0-2 0,-2 0-1 0,1-2 2 15,3-1-2-15,-2-1 0 0,-1-1 1 0,-3-1-1 16,4 1-7-16,-6-2-11 0,3 1-19 0,1 0-27 16,-4 0-30-16,-2 1-40 0,-2 0-55 0,0 5-92 15,0 0-106-15,0 0-378 0</inkml:trace>
  <inkml:trace contextRef="#ctx0" brushRef="#br0" timeOffset="21254.18">11218 9426 794 0,'0'0'91'0,"0"0"72"16,0 0-30-16,0 0-24 0,0 0-24 0,0 0-13 15,0 0 0-15,0 0-5 0,0 0-14 0,0 0-11 16,0 0-9-16,0 0-2 0,0 0 3 16,-103-91 4-16,86 93 9 0,-7 4 10 0,-1 2 5 15,2-2 0-15,2 1-4 0,3 1-7 0,-1 1-6 16,5 2-4-16,-1 1-5 0,7 0-6 0,-2 1-7 0,8 1-9 0,-5-2-5 15,3 2-4 1,4-1-4-16,0 0-2 0,2-1-1 0,7-2 0 0,-5 0-4 16,6 0-6-16,-2-4-12 0,5-2-18 15,-1 1-19-15,0-5-19 0,3 0-30 0,-3 0-30 16,3-6-31-16,-1-3-22 0,3-4 20 16,-1 0 37-16,-1-3 29 0,1-3 42 0,-3-1 36 15,-3-1 25-15,3 1 18 0,1-3 17 16,-4 0 18-16,1 0 14 0,-5-1 9 0,6 0 0 0,-1 0-4 15,-7 1-5-15,4 1 2 0,-4-1 3 16,0-2-7-16,0 4-8 0,1 2-4 0,-5 1-7 16,0 2-8-16,0 4-3 0,0 3-6 0,0 3 1 15,0 4 7-15,-5 2 6 0,1 0 7 0,4 5 5 16,-6 6 2-16,2 4 0 0,-2 3-3 16,2 4-8-16,-3 1-10 0,1 3-6 0,0 2-2 15,2-2 2-15,0 2-2 0,0 1 0 16,-1-3-1-16,3 3-4 0,0-1-2 0,2-2-2 0,0-1-6 15,0-1-4-15,0-1-2 0,2-2-5 0,0-5-4 16,7 0-3-16,-5-3-13 0,6-4-30 16,-2-2-53-16,1-3-82 0,-1-2-148 0,-4-1-547 15</inkml:trace>
  <inkml:trace contextRef="#ctx0" brushRef="#br0" timeOffset="21689.66">11493 9360 854 0,'0'0'82'0,"0"0"58"15,0 0-34-15,0 0-23 0,0 0-20 0,0 0-13 16,0 0-3-16,0 0 9 0,0 0 6 0,0 0-2 15,0 0-4-15,0 0-4 0,-120 121-2 16,118-107-5-16,0-1-7 0,2-3-10 0,0 1-10 16,0-3-4-16,8-2-3 0,-6-2-2 0,9-1 0 15,-3-3 0-15,2 0 0 0,-1-1-2 16,1-4-5-16,0-1-10 0,-1 0-8 0,-1-3-5 16,-2 0 2-16,2 0 6 0,1-1 6 0,-7 0 4 15,4 1 3-15,-4 0 1 0,0 2 3 0,-2 0 4 16,0 3 7-16,0 1 8 0,0 1 5 0,0 2 2 15,-2 0-1-15,0 0-2 0,-2 6-1 16,2 2 3-16,0 1 6 0,-2 2 1 0,1 3 1 16,3-1-4-16,0 0-9 0,0 2-8 0,0-1-8 15,3 0-4-15,1 0-5 0,4-4 1 0,0 1-3 16,5-3-11-16,-1-6-17 0,-2-1-22 0,7-1-23 16,-3-2-24-16,5-9-34 0,0-2-42 15,-3-3-38-15,3-3-34 0,-5 3-55 0,-4 6-248 0</inkml:trace>
  <inkml:trace contextRef="#ctx0" brushRef="#br0" timeOffset="21952.32">11733 9172 1063 0,'0'0'126'0,"0"0"101"0,0 0-20 0,0 0-9 16,0 0-31-16,0 0-27 0,0 0-23 0,0 0-25 0,0 0-22 16,0 0-17-16,0 0-14 0,-33 127-7 15,33-110-6-15,-2-1-6 0,2 4-4 0,0-2-4 16,0 2-2-16,0 0-4 0,0-1-3 16,2 1-1-16,0 0 0 0,2-1-1 0,-2 1-1 15,0-4-1-15,4 0-6 0,-6-1-13 0,3-3-28 16,3 0-49-16,-2-4-65 0,0-4-101 0,0-1-202 15,-2-1-468-15</inkml:trace>
  <inkml:trace contextRef="#ctx0" brushRef="#br0" timeOffset="22489.08">11632 9422 1513 0,'0'0'86'0,"0"0"61"0,0 0-34 16,0 0-20-16,0 0-28 0,0 0-26 16,0 0-16-16,0 0-9 0,0 0-7 0,120 13-10 15,-96-16-15-15,-3-3-24 0,0 2-19 0,-1 0-8 16,1-2-9-16,0 1-10 0,-3-1-5 0,1 1 2 16,-7 2 13-16,1-1 27 0,-3 1 23 0,-2-2 10 15,3 3 7-15,-5-1 7 0,-2-1 4 0,2 1 2 16,-4 0 3-16,0-2 10 0,3 4 13 15,-5-2 19-15,0 1 28 0,0-1 20 0,0 3 6 16,0-1-3-16,-7 1-6 0,-1 0-11 0,4 1-8 16,-4 4-4-16,-3 2-6 0,3 1-5 15,-4 3-9-15,-1 1-7 0,-1 0-6 0,1 3-3 16,1 0-4-16,2 1-5 0,-5 0-3 0,11-1-4 16,-6 2-6-16,3-4-2 0,5 0-8 15,0-2-3-15,2-2 0 0,0 0-2 0,4-3 1 16,3-1-1-16,1-2-3 0,-2-1-1 0,4-2-4 15,1 0-2-15,3-7-8 0,-1 0-6 0,-3-1-1 16,7-2 4-16,-7 0 7 0,0 0 3 0,1-2 2 16,-1 2 0-16,-2 0 3 0,-2 0 7 15,-1 1 2-15,-1 1 4 0,-4 2 2 0,0 1-3 16,0 4 0-16,0-1-4 0,0 2-8 0,-2 2 2 16,0 2 10-16,-5 6 8 0,3 0 12 0,0 2 3 15,0 2-6-15,4 0-5 0,-2 0-6 16,2 3-5-16,0-2-4 0,0 2-1 0,2-3 0 15,2 0-6-15,4-4-16 0,1-1-34 0,3-3-56 16,2-5-93-16,-1-1-173 0,-9 0-507 0</inkml:trace>
  <inkml:trace contextRef="#ctx0" brushRef="#br0" timeOffset="22856.57">12306 9129 1275 0,'0'0'127'16,"0"0"112"-16,0 0-35 0,0 0-36 0,0 0-31 0,0 0-36 15,0 0-26-15,0 0-17 0,0 0-18 16,-21 135-9-16,21-112-4 0,0 2-6 0,0-3 0 16,0 2-3-16,0-1-2 0,0 1-3 0,2-3-3 15,0 0-6-15,4 1-1 0,-4-3-1 16,0-2-9-16,5-1-17 0,-3-4-38 0,0-1-58 15,-2-3-83-15,2-1-149 0,0-4-252 0,-2 0-194 16</inkml:trace>
  <inkml:trace contextRef="#ctx0" brushRef="#br0" timeOffset="23139.57">12510 9319 1420 0,'0'0'105'0,"0"0"88"16,0 0-36-16,0 0-32 0,0 0-24 0,0 0-25 15,0 0-15-15,-116 51-7 0,98-40-6 16,-1 3-3-16,7-1-3 0,-3 1-5 0,3-1-7 16,4 1-2-16,-3 0-2 0,9-4-1 0,0 2-7 15,2 1-4-15,0-3-5 0,0-3-1 16,4 1 2-16,11-2 1 0,-9 0-2 15,11-3-3-15,-5-1-2 0,0-1-1 0,5-1-4 0,-1 0-3 16,-1 0-10-16,-3 0-19 0,3-1-29 0,-3-2-45 16,1-1-56-16,-1 3-78 0,-8-2-135 0,4 1-493 15</inkml:trace>
  <inkml:trace contextRef="#ctx0" brushRef="#br0" timeOffset="23456.49">12667 9379 1398 0,'0'0'141'0,"0"0"122"15,0 0-40-15,0 0-37 0,0 0-39 16,0 0-38-16,0 0-29 0,0 0-26 0,0 0-21 16,0 0-12-16,0 0-8 0,-93 123-3 0,89-111-4 15,4 0-3-15,0-1-1 0,0-2-4 16,6 1 0-16,3-5 2 0,1-1 1 0,0-2 1 0,3-2 0 15,5 0 0-15,-1-6-4 0,-3-3-1 16,5-2 3-16,-7 0 3 0,5-1-1 0,-3 1-2 16,-5-3-2-16,1 2-4 0,-4 0 4 15,-4 3 3-15,-2-2 0 0,0 2 2 0,0-2-1 0,-6 4-1 16,-4 1 0-16,3 0-4 0,-3 0-4 16,0 3-2-16,-7-2-8 0,5 4-9 0,-3-2-10 15,3 1-17-15,2-1-25 0,-1 0-37 0,5 0-49 16,2-2-63-16,2 2-95 0,2 2-78 0,0-2-322 15</inkml:trace>
  <inkml:trace contextRef="#ctx0" brushRef="#br0" timeOffset="24073.02">12967 9357 883 0,'0'0'166'0,"0"0"89"15,0 0-71-15,0 0 3 0,0 0-18 16,0 0-36-16,0 0-28 0,0 0-24 0,0 0-22 0,0 0-19 16,0 0-10-16,-58 116-7 0,58-101-1 15,0-2-2-15,0-3-4 0,0 0-3 0,0-2-7 16,6 0-6-16,-1-4-2 0,3 1 1 15,0-5 1-15,2 0-8 0,-1 0-12 0,1-2-15 16,-2-4-14-16,3 0-8 0,-1-5-5 0,0 3 2 0,1-3 8 0,-3-3 12 16,4 2 16-16,-8-1 14 15,9-1 7-15,-9 2 4 0,4-1 2 0,0 2 1 16,-5 0 5-16,1 4 5 0,2-1 3 16,-2 4 5-16,2 2 5 0,-6 2 8 0,2 0 4 15,-2 2 2-15,0 5 0 0,0 1-6 16,0 1-6-16,0 3-6 0,-2 0-6 0,2 1-5 0,-2-1-1 15,2 1 0-15,0 0-2 0,0-2 0 0,0 0 0 16,0-1-2-16,0-3-3 0,0 1-2 16,2 0-4-16,-2-4-2 0,4-1-1 0,0-1-4 15,1-2-8-15,3 0-6 0,-4-5-2 16,4-3 7-16,-2 2 5 0,3-4 6 0,1 1 1 16,-4-1-2-16,3 0 3 0,-1 0 2 0,0-1-2 15,2-1-1-15,-1 1-3 0,1 1-1 0,-6 0 2 16,7 2 0-16,-3-1 5 0,-4 4 3 15,2 2 3-15,0 2 9 0,-4 1 11 0,-2 0 14 0,0 4 9 16,0 4 1-16,0 1-4 0,0 1-6 16,0 4-5-16,0-1-7 0,0 3-3 0,-2-1-6 15,2-1-5-15,0-1-4 0,0-1-2 0,0-1-1 16,0-1-3-16,2-1 1 0,-2 0-1 16,2-2-6-16,5-3-9 0,1-1-27 0,-4-1-44 15,0-2-63-15,4 0-95 0,-1 0-165 0,-5 0-494 16</inkml:trace>
  <inkml:trace contextRef="#ctx0" brushRef="#br0" timeOffset="25391.91">13476 9404 1577 0,'0'0'115'0,"0"0"85"0,0 0-50 16,0 0-39-16,0 0-32 0,0 0-24 0,0 0-16 16,0 0-15-16,0 0-12 0,0 0-6 15,0 0-4-15,0 0 1 0,0 0 0 0,-52 123-3 16,46-110 2-16,4-1-2 0,2-3-2 16,-2 0 1-16,2-3 0 0,0 0-1 0,0-3-1 15,2-3-3-15,2 0-9 0,2-3-11 0,2-3-9 16,0-5-1-16,3 1 5 0,-1-2 8 15,0-1 7-15,1 0 4 0,-1 0 3 0,-2-1-1 0,5 0 3 16,-9 1 1-16,10-1-1 0,-7 0 3 0,5 0-1 16,-6 3 2-16,7-1 1 0,-7 3 0 15,2 1 2-15,0 3 2 0,-8 2 8 0,5 3 11 16,-5 0 10-16,2 2 6 0,-2 4 6 16,0 2 1-16,0 2-5 0,-2 3-4 0,-1-1-9 15,1 5-7-15,-4 0-6 0,4-2-4 0,-4 0-3 16,6 1-2-16,0-3-2 0,0-3 0 0,0 1 0 15,6-3-4-15,0-2-1 0,-4-2-3 0,5-2-4 16,-1-2-3-16,2 0-4 0,-4-5-3 0,4-2 1 16,1-2 3-16,1-4 5 0,0 2 3 15,1-4 5-15,-1-1 3 0,5 0 3 0,-7-1 1 16,4 2 0-16,-6 0 3 0,3 1 1 0,-1 4 1 16,-4 1 1-16,4 1 0 0,-4 3 3 15,-1 4 0-15,-1-1-2 0,-2 2-2 0,0 0-2 0,0 2 1 16,0 4 2-16,0 2 3 0,0-1 0 15,0 5-3-15,-2-1 0 0,-5 2-3 0,3 2-3 16,0 1 0-16,2-3-2 0,0 2-2 16,2-1 0-16,0-2 1 0,0 0 1 0,0-1-4 15,0-1-4-15,4-1 0 0,0-1-2 0,4 0-5 16,-1-4-6-16,1-2-13 0,2-2-11 0,5 0-8 16,-7-2-3-16,6-4 3 0,-1-3 11 0,-1 1 10 15,3-2 9-15,-3-1 4 0,-1 0 2 16,3 0 0-16,-6-1 4 0,7 1 4 0,-9 0 4 15,6 1 3-15,-8-1 1 0,5 2 2 0,-3 1 0 16,-2 1-1-16,-2 0 3 0,-2 4 2 16,0 1 1-16,0 1 5 0,0 1 4 0,-2 0 4 0,-2 4 3 0,-2 3 5 0,-3 2 4 15,1 2 2-15,0 1 3 16,4 0-3-16,0 2-5 0,0 0-6 16,1-2-8-16,3 1-8 0,0-2-5 0,3 1-1 15,3-2-3-15,0 0 1 0,2-3 2 16,0-1-4-16,7-3 2 0,-9 0 2 0,9-1-2 15,-3-2-3-15,0 0-10 0,3-5-9 16,-7-1-7-16,7-1-3 0,-3-3 0 0,-2 1 0 0,5-1-2 16,-9-1 3-16,8 0 3 0,-7-2 1 15,5 0 6-15,-6 0 2 0,3 0 3 0,1-1 8 16,-6 2 3-16,4 0 4 0,1 2 2 0,-5 1-1 16,2 2 3-16,-2 3 1 0,-2 1 0 0,2 1-1 15,-4 2 1-15,0 0 5 0,0 5 7 16,0 4 8-16,0 2 5 0,0 0 5 0,-4 4 4 0,2 2 0 15,-4 0-1-15,0 0-5 16,4 2-7-16,0-3-7 0,-1 1-7 0,3-2-5 0,0 1-2 16,0-4-2-16,0 0 1 0,0-3 0 0,3 0 0 15,-1-3 3-15,6-3-1 0,0-2-4 16,-4-1-2-16,5 0-4 0,1-4-2 0,-4-2-1 16,6-3-4-16,-5 0-2 0,5 0-1 0,-8-3 0 15,11 0 3-15,-11-1 2 0,6 1 4 16,0 0 2-16,-5-2-1 0,7 4 2 0,-6-3 2 15,2 2 0-15,1 0 3 0,-1 4 1 0,0 1-2 16,-4 1 2-16,-4 2 1 0,0 3 3 0,2 0 5 16,-2 0 4-16,0 3 0 0,0 3 1 15,0-1-1-15,3 2-2 0,-3 1-4 0,4 1-3 16,-2-1-4-16,-2-1-2 0,4-1 1 0,0 1 0 16,-2-1 0-16,2-1 1 0,2 0-1 15,3-4-2-15,-7 2 1 0,6-3-1 0,0 0-2 0,-4 0 0 16,5 0-4-16,-1-1-4 0,-4-4-2 15,11-1-6-15,-9-2-3 0,6 1-5 0,-6 0-5 16,7-4-1-16,-5 2 3 0,4 0 5 16,-5 0 5-16,5 3 7 0,-6-1 2 0,-2 4 0 0,3 3 0 15,-3 0 2-15,-4 0 7 0,0 7 12 0,0 0 10 16,0 2 7-16,0 2 3 16,0 1-2-16,0 2-1 0,-4 0-5 0,4 0-7 0,0 0-7 15,0 0-4-15,0-1 0 0,0 1-1 0,4-4-3 16,-2 1-2-16,2-4-5 0,-2-1-4 15,4-3-7-15,0-1-13 0,-1-2-16 0,-3 0-23 0,6-6-31 0,0-2-38 0,-4-3-36 0,5 0-32 32,-1-3-1-32,-6-1 0 0,6 0-43 15,0-2-22-15,-3 0 34 0,1 7 64 0,-4 1 11 0</inkml:trace>
  <inkml:trace contextRef="#ctx0" brushRef="#br0" timeOffset="25725.27">14629 9123 1143 0,'0'0'84'0,"0"0"70"0,0 0-13 0,0 0-25 15,0 0-52-15,0 0-39 0,0 0-17 0,0 0-15 16,0 0-25-16,0 0-44 0,0 0-65 15,0 0-98-15,0 0-456 0</inkml:trace>
  <inkml:trace contextRef="#ctx0" brushRef="#br0" timeOffset="26153.62">14693 9437 1043 0,'0'0'272'15,"0"0"155"-15,0 0-149 0,0 0-62 0,0 0-58 16,0 0-50-16,0 0-37 0,0 0-24 0,0 0-14 15,0 0-11-15,0 0-8 0,0 0-4 16,0 0-3-16,0 0-3 0,-4 107-4 0,6-99 0 16,0-1 1-16,-2-1-3 0,2-1-8 15,0 0-15-15,2-2-25 0,-2 0-27 0,3-2-37 0,-1-1-43 16,-2 0-65-16,2 0-115 0,4 0-93 0,-6-1-327 16</inkml:trace>
  <inkml:trace contextRef="#ctx0" brushRef="#br0" timeOffset="26759.67">14966 9178 1033 0,'0'0'115'0,"0"0"95"16,0 0-10-16,0 0-11 0,0 0-36 0,0 0-24 15,0 0-14-15,0 0-14 0,0 0-18 0,0 0-18 16,0 0-12-16,0 0-10 0,0 0-5 0,-17 132-2 16,17-110-2-16,0 3-1 0,0-1-3 15,0 0-3-15,0 0-1 0,-2-1-7 0,2-2-3 16,-4 2-2-16,2-2-4 0,2-1-4 0,-4-4-4 15,2 3-3-15,2-4 0 0,-2-1-4 0,2-1-15 16,0-3-20-16,0-1-31 0,0-3-40 16,0-1-44-16,0-5-50 0,2 0-82 0,4 0-141 15,-4 0-429-15</inkml:trace>
  <inkml:trace contextRef="#ctx0" brushRef="#br0" timeOffset="27009.57">15280 9367 1031 0,'0'0'131'0,"0"0"97"15,0 0-25-15,0 0-12 0,0 0-39 0,0 0-29 16,0 0-21-16,0 0-16 0,0 0-15 16,0 0-10-16,-118 22-4 0,98-12-6 0,-1 1-6 0,0 2-5 15,-1 1-5-15,5 1-1 0,-2 0-2 16,7 2-5-16,-2-3-4 0,5 1-7 0,3-1-6 15,2 2-5-15,2-3-1 0,2 0-4 16,2-1-4-16,4-3-2 0,4-2-8 0,-1 0-15 16,3-4-30-16,7-1-56 0,-3-2-78 0,5 0-110 15,-9 0-175-15,-1 0-448 0</inkml:trace>
  <inkml:trace contextRef="#ctx0" brushRef="#br0" timeOffset="27393.69">15373 9458 1206 0,'0'0'184'15,"0"0"126"-15,0 0-68 0,0 0-30 0,0 0-40 16,0 0-39-16,0 0-34 0,0 0-23 0,0 0-22 16,0 0-13-16,0 0-8 0,0 0-9 0,-120 97-8 15,104-77-7-15,12-2-4 0,-3-2-3 16,1 1-2-16,2-4-3 0,4-2 0 15,0-3-6-15,6-2-8 0,3-3-10 0,1-3-10 0,2 0-9 16,7-9-11-16,-1 0-9 0,1-2-1 16,2-3 5-16,-3 0 14 0,-1 1 16 0,-5 0 13 15,3 1 12-15,-3-1 6 0,-4 1 3 0,1 2 3 16,-1 2-1-16,-4 0 4 0,-4 2 8 0,2 4 13 16,-2-1 13-16,0 3 10 0,0 0 7 15,-2 0 1-15,0 7-3 0,-2 0-4 0,-2 4-11 16,-3 1-7-16,7 3-6 0,-2 2-8 0,-2 0-5 15,2-3-4-15,2 2-5 0,2-1-3 16,0-1-2-16,2-2-2 0,8-1-4 0,-4-1-10 16,3-4-16-16,3 1-24 0,-4-4-33 0,3 0-50 15,1-3-79-15,-4 0-136 0,5-1-157 0,-9-1-370 16</inkml:trace>
  <inkml:trace contextRef="#ctx0" brushRef="#br0" timeOffset="27793.92">15553 9527 1272 0,'0'0'298'0,"0"0"115"16,0 0-196-16,0 0-34 0,0 0-48 0,0 0-41 15,0 0-28-15,0 0-17 0,0 0-17 16,0 0-14-16,0 0-8 0,0 0-3 0,0 0-3 16,95-10 0-16,-91 13-3 0,-4 1-5 15,0 2-1-15,0 1 1 0,0 2-1 0,0-2 1 0,0 1 1 16,-4-2 3-16,-4 2 3 0,0-2 0 15,1 0-1-15,-3-2 0 0,6 1 0 0,0 0 2 16,-2-5 0-16,1 0-3 0,5 0-7 0,0 0-8 16,0 0-12-16,11-7-17 0,-7-2-10 15,10 2-10-15,-5-2-3 0,7 1 8 0,-5-1 9 16,-1 3 13-16,2 3 11 0,-6 1 9 0,1 2 3 16,3 0 7-16,-6 2 14 0,-2 4 18 0,0 1 20 15,-2 4 11-15,0 3 1 0,0 1-3 0,0 3-5 16,-2 0-7-16,-2 0-4 0,0 0-6 15,-4 2-4-15,4-1-4 0,1 0-4 16,1-3-3-16,-2 1-6 0,4 0-3 0,-6-4-4 0,6 2 1 16,0-3-3-16,0 0-4 0,-2-1-9 15,2 1-21-15,0-3-15 0,0 1-31 0,0-1-60 16,0-2-67-16,0-1-122 0,0-2-184 16,0-1-404-16</inkml:trace>
  <inkml:trace contextRef="#ctx0" brushRef="#br0" timeOffset="27994.79">15745 9502 1526 0,'0'0'83'16,"0"0"75"-16,0 0-28 0,0 0-30 0,2-139-20 0,0 117-14 16,-2 5-11-16,2 2-15 0,-2 2-17 15,0 4-11-15,0 3-8 0,0 5-11 0,0 1-10 16,0 0-9-16,0 6-2 0,0 6 3 15,0 2 3-15,0 2-10 0,-2 5-30 0,2 2-51 16,0 0-65-16,0 3-69 0,0-7-85 16,0-7-357-16</inkml:trace>
  <inkml:trace contextRef="#ctx0" brushRef="#br0" timeOffset="28563.01">16113 9475 1305 0,'0'0'174'0,"0"0"149"16,0 0-49-16,0 0-51 0,0 0-52 16,0 0-43-16,0 0-27 0,0 0-21 0,0 0-17 0,0 0-13 15,0 0-6-15,-130 30-7 0,113-15-4 0,3 2-5 16,2-2-12-16,3 2-6 0,3-1-6 16,-2 3-4-16,6-5 0 0,2 1 0 0,0-2-2 15,2-1-5-15,10-5-2 0,-6 1-5 16,9-5-6-16,1-1-5 0,1-2-4 0,-7-4-2 15,11-2-3-15,-4-1-1 0,1-2 1 0,-3-1 4 16,-5 0 6-16,2-1 10 0,-8 0 8 0,5 2 5 16,-5-2 3-16,-2 0-1 0,-2 1 1 15,0-3 4-15,0 3 4 0,-2 1 2 0,-6-1 3 0,3 3 3 16,3 0-1-16,0-1 1 0,-2 2 0 16,4 0-6-16,-6 3-3 0,6 1-5 0,0 1-8 15,0 1 0-15,6 0 1 0,0 5-1 16,-4 2 2-16,7 2 2 0,-1 1-2 0,-4 4 3 15,0 0 1-15,7 1-1 0,-5 0 1 0,-4-1-2 16,6 1 2-16,-4-3 0 0,0 0-3 0,-2 0 2 16,1-3-1-16,-3 0 0 0,4-1 2 0,-4-2-1 15,0-3 1-15,0-1 0 0,0-1-3 16,0-1-4-16,4 0-1 0,-2-1-3 0,0-4-2 16,0-4 0-16,0 0-1 0,6-2-1 0,1 0 0 15,-5-1-2-15,10 0-3 0,-6-1-2 16,7 1-1-16,-5 0 0 0,3-2 3 0,1 5 2 15,-6 1 0-15,5 2 6 0,-7 3 7 0,4 0 3 16,-5 3 6-16,-1 0 5 0,-2 0 2 0,0 4 6 16,6 4 5-16,-6 0 1 0,0 4 0 0,0-1-5 15,-2 2-6-15,0 3-5 0,0-3-2 16,0 2-4-16,0 0-2 0,2-1 0 0,-2 1-1 16,7-3-2-16,-3 0-6 0,0-2-11 0,0-4-21 15,6-1-43-15,-4-2-74 0,-1-3-149 0,-1 0-669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5.66223" units="1/cm"/>
          <inkml:channelProperty channel="Y" name="resolution" value="1983.47461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3-10T22:40:10.1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12436 10983 582 0,'0'0'11'0,"0"0"29"0,0 0 24 0,0 0 6 16,0 0-4-16,0 0-11 0,0 0-14 15,0 0-8-15,0 0-3 0,130-103-2 0,-109 98-3 0,6 2-5 16,-5 0-6-16,7 0-3 0,0 1-2 16,-4 2 2-16,6 0 3 0,-2 0 2 0,6 5 3 15,-6 0 3-15,4 1 2 0,-4 2 3 0,2 1 3 16,0 2 2-16,-2 3 3 0,-6 1 0 0,6 0 0 16,-2 3-2-16,1 0 1 0,3 3 6 15,-6 1-4-15,8 2-1 0,-8 1 1 0,10 1-3 16,-8 4-4-16,6 2-6 0,-6 1-5 0,6 2 0 15,-2 3-1-15,0 0-3 0,-6 1-2 16,6 2-2-16,-6-2-2 0,0 0-2 0,6 3 0 16,-9-1-3-16,3 4-1 0,2-2 2 0,-2 4 3 15,0-2 4-15,-7 4 4 0,3-1 1 16,2 1-3-16,-3 2 1 0,1 1-1 0,0-3-3 16,-1 2 0-16,5-2-3 0,0-2 0 0,-2 0 1 0,-1-1-1 15,7 0 0-15,-2 1 1 0,-2 0 0 16,4 1 0-16,0 1-1 0,-4-1-3 0,8 1-3 15,-8 0 0-15,4 1 1 0,0 0 0 16,-7-1 0-16,7-1 0 0,0 1-2 0,-2-4 2 16,2 1-1-16,-4 0-1 0,4 0-1 15,0 2-2-15,-5 0 1 0,3 0-1 0,0 0-1 0,-4 3 2 16,0-3 2-16,1 2-1 0,-1 0 2 0,2-2 1 16,-2-1-2-16,-3-1 1 0,1-3-1 15,0 1 3-15,-1-2 0 0,1 2-2 0,-2-2 0 16,1 2-4-16,1-2-2 0,0 1 2 15,-1 1 0-15,1-3 3 0,0 1 2 0,1-1-2 0,-1 0-1 16,4 1 1-16,0-1 3 0,-3-4 2 16,5 0 2-16,0-2 0 0,-2-2-4 0,4-1-2 15,0-2 1-15,-4 2 4 0,8 0 5 0,-8-3 5 16,10 2 1-16,-8-1-2 0,8 0 0 16,0-1-4-16,-4 1-3 0,6-1-2 0,0 0 0 15,1 0 3-15,-1-2 2 0,2 0-2 0,-2 0-1 16,7 1-4-16,-3-2 0 0,2 2 1 15,1-1-2-15,7 1 2 0,-3-3 0 0,6-1-1 16,-7 1 0-16,7-5 0 0,-2 1 0 0,-1 1 1 0,5-2 1 16,2-1 1-16,-6-1-1 0,4 2 1 15,4-2-2-15,-3 0-1 0,3 2 0 0,0-2-3 16,0 0 1-16,-2-1 1 0,2 1-1 16,-4-1 3-16,2-1-2 0,-7 1-3 0,7 1 1 15,-2-1 1-15,0 1 2 0,-4 0 5 0,3 1-1 16,3 3-1-16,0-2 0 0,2 1-1 0,-2-2-3 15,0 2 0-15,-4-1 1 0,4 1 1 16,-1 2 4-16,1-2-2 0,2 2-1 0,0 1-2 0,-2 0-2 16,2-1-1-16,0-1 0 0,0 1-1 15,2-4 1-15,-2 1 1 0,0 0 0 0,0 0 1 16,0-2-1-16,0 1-1 0,0 0 0 16,0-1-1-16,-1 0 0 0,1 2 0 0,0-1 2 15,2 1 1-15,2-2-2 0,1 2 1 16,-3-2 0-16,0 0 0 0,0-1-2 0,0-1-7 0,0 1-3 15,-2-2-2-15,2 1 4 0,2 1 6 16,2 1 2-16,0-1 2 0,-4 0 0 0,8 0 0 16,-6 0-1-16,0 0-3 0,7 1-1 0,-5 1 0 15,2-3 1-15,0 3 1 0,-2 0-2 0,11-1 3 16,-7 0 3-16,5 1-1 0,1-2 1 0,1 1-4 16,-5 1-5-16,4-1-1 0,1-1 0 15,-1-1 1-15,1-1 4 0,1 0 1 0,1 0 2 16,2 1 0-16,-5-3 2 0,7 2-5 0,-3-3-7 15,1 0 0-15,0 1 1 0,3-1 8 16,1-2 6-16,-2 3-4 0,4-1 2 0,-5-1 1 16,1 1-5-16,0-1-3 0,-3 1-2 0,-3-1-2 15,1 1 4-15,1 0 3 0,-1 1 0 0,1-2 1 16,-5 1-1-16,5-1-5 0,-3 1-2 0,3-3-3 16,-7 2-2-16,3-2 4 0,1 0 3 15,3-3 0-15,-1 1 2 0,-1-1 1 0,-5-1-2 16,1-2 3-16,-3 0 4 0,0 0 0 15,0 0-3-15,1-1-1 0,-1-1-2 0,0 2 1 0,3-1 2 16,-5 2 0-16,6-2 0 0,-8 2 1 0,7-1-3 16,-7-1 1-16,6 2 1 0,-6-2-1 15,7 1 1-15,-5 0 1 0,4 0-1 0,-4 0 0 16,5-1 0-16,-7 2 1 0,2-1-4 16,2 2-2-16,-5-1 1 0,7 2-2 0,-8 0 4 15,8-2 3-15,-6 3-1 0,3-1 0 0,1 1 0 16,-6 2 1-16,8-1 0 0,-8 1-4 0,5 0-7 0,1 0-1 15,-6-1 1-15,10-1 5 0,-5 2 5 16,5-3 1-16,3 2-3 0,-1-2 2 0,3-2 0 16,-3 3-3-16,-2-3 0 0,5-1 1 15,0-1-1-15,1 1 3 0,1-2 1 0,-1-1-1 16,3 0 1-16,6 0 0 0,-8 0 1 16,3 0-4-16,-3-1 0 0,0-1 0 0,8 1 2 0,-7-1 2 15,1 1 1-15,-5-1 0 0,3-1 1 16,-2 2 1-16,-9-2-3 0,4-1-1 0,-1-2-1 15,-5 0 4-15,0 0 4 0,2-4 1 0,-3 1-1 16,3-2 1-16,-4-1 3 0,0-1 3 16,0-1-4-16,0 0 0 0,-4-1 0 0,7 0-1 15,-5-1 0-15,2-1 0 0,0 2 1 0,0-1-1 16,2 0-1-16,-6 1 2 0,7 0-1 16,-7-3-3-16,-2 1-2 0,-1-1-3 0,-5 1-4 0,0-1 1 15,4 1 1-15,0-1 1 0,-2 0 1 16,-3 1-1-16,1 0 0 0,2 0 0 0,-2 0 1 15,-5 0 0-15,-1-1 2 0,1 0-2 0,-5 0-2 16,5 0-3-16,-7-2-2 0,-1 0 2 0,-2-2 3 16,1 1 1-16,-5-4 1 0,4 2-2 15,-2 0 0-15,5-2 2 0,-3 1-1 0,2 0 1 16,-2 2 2-16,3-3-1 0,1 1-2 0,-6 0 2 16,7 1 0-16,-3-1-1 0,-2-1-3 15,-3 2-3-15,-3-2 6 0,6 1 5 0,-2 0 4 0,-6 2 4 16,0-3-8-16,-2 1-5 0,-2-1 3 15,-4 2 1-15,-1 0 2 0,1 0 1 0,-2-1 0 16,-3 0 0-16,-1 1 0 0,-3 0-1 16,-1-1 1-16,-3 0-1 0,-2-2 1 0,-1-1-2 0,-3 0-2 15,-2 1-2-15,0-3-1 0,-2 3 1 16,0 3 1-16,0-2 3 0,-4 1-1 0,0 0-3 16,-5 3-1-16,3-2-3 0,-6 2 1 15,1-1 1-15,-3 2-1 0,0 0 1 0,-3-1 6 16,0 1 6-16,-1 1-1 0,-1-2 0 0,1 1-6 15,-3 0-5-15,-2 0 0 0,-2 3 0 0,-1-3-1 16,-3 1 0-16,-2 1 1 0,-2 0 0 0,2 2 0 16,-3-1-4-16,-5 2-2 0,2-3 0 0,-4 2 0 15,-1 0 2-15,3 0 1 0,-9 0 1 16,5 1 0-16,-9 0-2 0,7 0 0 16,-5-1 0-16,1 0 1 0,-1 1 1 0,0 0 2 0,-1 1-1 15,-1 2-1-15,0-1 1 0,-1-1 1 16,1 4 0-16,-4-3 2 0,7 3-2 0,-1-1-1 15,-4 2-1-15,5 0-2 0,-3 0 0 0,4 2 1 16,3-2 0-16,-7 2 2 0,9 0-1 0,-3 1 1 16,-3 0 2-16,1 0-1 0,-3-1 2 15,5 1-2-15,-8 0 0 0,7 2 0 0,-9-2-3 16,8-1 1-16,-3 3-1 0,1-2 0 16,-2 0 0-16,5 2 0 0,-3-2-1 0,3 1 1 0,-1 1 3 15,1-1-1-15,-1 0 8 0,-1-1 8 0,3-1-3 16,-8 1-1-16,9-2-2 0,-5 0-1 15,3 1-1-15,-5-1 0 0,4-1-5 0,-1 2-6 16,-1 0 0-16,3-3 0 0,-5 3-1 0,4-1 1 16,-5 1 3-16,5 0 7 0,-4 0 6 15,-3-1 2-15,5 4-2 0,-4-1-8 0,-4-1-4 0,7 3 1 16,-5 1-2-16,0 2 1 0,-2 0-1 0,7 0-1 16,-3 0 1-16,-4 0 2 0,0 0 0 15,-2 3-2-15,0-1 1 0,2-1 0 0,-4 3 0 16,2-3 1-16,-4 1-1 0,0 1 1 15,-4-3 0-15,6 0 2 0,-2 0 0 0,2 0 0 16,-2 0 0-16,-4 0-4 0,3 0-3 0,1 0 2 16,-6 0 1-16,6-3 2 0,-2 1 2 15,-2 2-1-15,4-1-1 0,4 1 0 0,0 0 1 16,-2 0-5-16,2 0-6 0,0 0-1 0,2 0-4 16,-2 0 7-16,0 0 4 0,2 0 1 0,0 1 0 15,7-1-1-15,-3 3-1 0,-2-1 2 0,6-1 0 16,-3 2-1-16,1-3-1 0,2 2 0 15,-5-1 2-15,5 1 0 0,-2-2-2 0,-4 0 1 16,9 0-2-16,-7 0 1 0,7 0 3 16,-5 0-3-16,9 0 1 0,1 0 2 0,1-2-2 0,0 2 1 15,3 0 2-15,-1 0-1 0,0 0 0 0,6 2-1 16,-5 1-2-16,5-2 1 0,-4 4 1 16,2-1 0-16,2 1-1 0,0 1-1 0,-4 0 1 15,6 0 2-15,0 2 0 0,-7-2 0 16,7 0 2-16,0 1-3 0,-4-1-3 0,8 3-1 15,-6-1-1-15,6 0-1 0,-1 1 6 0,-1 0 2 16,4 1-1-16,-8 1-1 0,6 0-1 0,-4 0-2 16,4 0-1-16,-2 1-2 0,0 0-1 0,0 1 1 15,-2 0 1-15,2 1 4 0,-2 0 1 0,0 0-1 16,0 1 0-16,-4 2 2 0,2 0-1 16,-2 1 1-16,2 0 0 0,-7 2 0 0,7-1-2 15,-2 3 1-15,2 1 1 0,-2-3 0 16,4 3 1-16,-2-2-1 0,-2 2-1 0,4-2-1 0,-2 2 0 15,2-2 2-15,2 2 2 0,-2-1 1 16,2 1 0-16,-4 1-1 0,2 1-2 0,-2-2-2 16,2 2 0-16,-2-2-1 0,4-1 0 0,-2 1-2 15,0-2-5-15,2 2 3 0,-2-2 1 16,2 1 4-16,0 1 0 0,0-2 0 0,6 2 0 16,-2-2-1-16,3 0 3 0,-1 2-1 15,4-2-1-15,-1 2 2 0,1 1-1 0,2-1-1 16,3 1-1-16,-3 0 2 0,5 2 2 0,2-2 0 15,-3 1 0-15,5-2-1 0,0 0-3 0,0 0 0 0,3 0 3 16,-1-1 0-16,2 1 3 0,4 1 2 16,-4 1 0-16,4 0-2 0,0 1 1 0,0-1-4 15,0-1-1-15,0 2-4 0,0-2-2 0,0 2 1 16,0-2 0-16,4 2 2 0,0-2 4 16,4 1 0-16,-5 0 0 0,5-1 0 0,0 1 0 15,2 0 0-15,1 1-1 0,3 0 3 0,1 0 0 16,-1 0 1-16,5 0 0 0,1-1-3 15,1-2 3-15,4 0-2 0,0-2-1 0,2-1 0 16,4 0-1-16,0-2 2 0,6 1 2 0,2-2 0 16,0 1 0-16,3-1 1 0,1-1-1 0,5 1-2 15,-1-2 0-15,3-1 1 0,1 0-2 16,7-1 1-16,-4 0 1 0,0 0 2 0,2-1-1 16,4-2-1-16,0 3-2 0,2-3-2 0,4 1 1 15,2-2 2-15,4 2 4 0,-1-3-1 0,7 1 2 16,-1 3-10-16,-3-1-15 0,5 4-21 15,-1 4-28-15,-3-1-22 0,3 1-26 0,-4 2-38 16,-7 4-58-16,-14-7-114 0,-26-7-482 0</inkml:trace>
  <inkml:trace contextRef="#ctx0" brushRef="#br0" timeOffset="3736.96">12349 11021 747 0,'0'0'66'0,"0"0"65"16,0 0-27-16,0 0-39 0,0 0-17 16,0 0-6-16,0 0 4 0,0 0 5 0,0 0 1 15,0 0 2-15,0 0 6 0,0 0 10 0,0 0 1 16,45-48-6-16,-28 47-4 0,0 1-3 0,1 0-4 15,3 1-4-15,-3 4-2 0,3 0-3 0,0 1 0 16,6 4 0-16,-5-3-1 0,5 4 0 16,-2-1-1-16,2 3-6 0,-2 0-9 0,0 3-9 15,-3-2-7-15,1 1-3 0,0 2-3 0,-3-2 0 16,-1 1 1-16,2-3-2 0,-5 0-1 16,7 0 0-16,-7 0 1 0,1-1 4 0,-2 1 4 15,1-1 5-15,-4 0-3 0,-1-2-17 0,3-1-29 0,-1 3-39 16,-3 0-48-16,2-1-54 0,-3 1-74 15,-3-4-81-15,-4-2-450 0</inkml:trace>
  <inkml:trace contextRef="#ctx0" brushRef="#br0" timeOffset="4019.98">12376 10941 1418 0,'0'0'58'0,"0"0"80"16,0 0-4-16,0 0-47 0,0 0-34 0,0 0-12 16,93-121 2-16,-64 101 3 0,8 1-4 0,-2-4-5 15,4 2-6-15,7-3-6 0,-3 2-3 16,5-3-5-16,1-1-4 0,1 2-3 0,0 2-3 15,1 0-2-15,-5 3 0 0,-5 3-3 0,-2 3-17 16,-5 3-27-16,-3 2-43 0,-3 2-63 0,1 1-91 16,-10 4-92-16,-9 1-448 0</inkml:trace>
  <inkml:trace contextRef="#ctx0" brushRef="#br0" timeOffset="9861.02">8978 15392 340 0,'0'0'7'16,"0"0"17"-16,-125-37 21 0,70 25 26 0,-3-1 22 15,4 3 13-15,-2-1 1 0,-4 2-6 0,-4 0-9 16,-2 4-6-16,4-1-4 0,-4 6-3 16,-6 0-3-16,5 0-6 0,-7 3 0 0,6 5 10 15,-5 2 7-15,-3 3 2 0,6 0-2 16,-5 3-7-16,-1 2-8 0,5 2-5 0,1 2-7 0,2 2-2 16,0 4-6-16,8-2-14 0,8 5-8 0,0 1-6 15,11-1-6-15,2 1-4 0,4 2-4 16,8 0-4-16,2-1-3 0,4 2 0 0,5-2-1 15,1 1-2-15,9-4-2 0,4 2 2 16,2-2 1-16,4 0 0 0,4 3 3 0,11-2-1 0,0 2-1 16,12 0 0-16,-4-2-2 0,12-3 0 15,4-2 0-15,11-3-5 0,2-4 1 0,6-4 1 16,4-1 1-16,8-4 0 0,5-5 0 0,6-1 0 16,-1-4 0-16,12-1 1 0,5-7 1 15,0-2-1-15,5-4-3 0,3 1-1 0,1-1-2 16,-1-1 3-16,-5 0 6 0,-3 0 2 0,-2-4 1 15,-2 2-2-15,-4-2-3 0,-4-2-1 16,-6 0-1-16,-1-2 0 0,-5 2 2 0,2-3 3 0,-7-1-1 16,-6 2 0-16,-6-3-4 0,-4 2-5 0,-11-1-4 15,-8-2-6-15,-8 2-4 0,-6-3 1 16,-13 0-3-16,-10-3-3 0,-2 1-9 0,-16-1-9 16,-9 0-12-16,-10 1-13 0,-17-2-9 15,-6 0-4-15,-6 0-5 0,-9 1 3 0,-5-2 0 16,-5-1-3-16,-4 3 0 0,-2 2-9 0,-4 3-39 15,-6 5-55-15,22 8-25 0,30 5-215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03-10T20:14:51.43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5.66223" units="1/cm"/>
          <inkml:channelProperty channel="Y" name="resolution" value="1983.47461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1" timeString="2025-03-10T20:14:56.838"/>
    </inkml:context>
  </inkml:definitions>
  <inkml:trace contextRef="#ctx0" brushRef="#br0">28074 18055 0,'0'0'0,"0"0"16</inkml:trace>
  <inkml:trace contextRef="#ctx1" brushRef="#br0">21628 12390 309 0,'0'0'407'16,"0"0"22"-16,0 0-387 0,0 0 4 0,0 0 13 15,0 0 8-15,0 0-7 0,0 0-1 16,0 0-3-16,0 0-13 0,0 0-10 0,0 0-4 16,97 29-4-16,-76-29-6 0,0 0-5 0,-1 0-6 15,3 0-19-15,2-3-47 0,-4-2-93 16,-3 3-163-16,-7-1-376 0</inkml:trace>
  <inkml:trace contextRef="#ctx1" brushRef="#br0" timeOffset="4954.13">24896 12356 514 0,'0'0'60'16,"0"0"58"-16,0 0-8 0,0 0-11 0,0 0-10 15,0 0-11-15,0 0-8 0,0 0-7 16,0 0-9-16,0 0-6 0,0 0-5 0,0 0-6 0,-33-14-7 16,33 14-5-16,0 3 1 0,0-2 3 0,0 2-1 15,0-1 0-15,0-1-3 0,0 2 0 16,0-2 0-16,0 1-2 0,4-1 1 0,1 1-1 15,1-2 0-15,-4 0 0 0,0 0 0 0,2 0 0 16,2 0-3-16,0 0-1 0,-3 0-1 16,-1-2-1-16,-2-1 1 0,2 0 1 0,-2 1 1 15,2-1 0-15,-2-2 0 0,0 2-1 0,0-1-4 16,0-1-3-16,0 0-1 0,-2 2-5 0,0 0-2 16,0 0 0-16,-1 0-2 0,-3 0 0 15,4 2-1-15,-6-1-3 0,6 1-1 0,-2 1 1 16,-5-2 0-16,5 2 0 0,2 0-1 15,0 0 0-15,-4 0-1 0,4 0-1 0,-2 2-1 16,2 1-1-16,0 0 3 0,2 0 2 0,-2 0 3 16,2 0 3-16,0 1 0 0,-2 1 0 15,2 0 0-15,0-1 0 0,0 1 3 0,0-4 0 16,0 4-1-16,0-5 1 0,0 2 1 0,2 0 0 16,-2-2 3-16,0 0 3 0,2 0 4 0,-2 0 3 15,0 0 2-15,0-3-1 0,0-1-6 16,0-1-5-16,2-1-2 0,-2 0-2 0,2-2-2 15,-2 1-1-15,4-1-1 0,-2 2-2 0,-2-3 1 0,4 3 0 16,-4-2 0-16,0 2 1 0,0-2 0 0,0 2 0 16,0 1-2-16,0 0-1 0,0 2-1 15,-4 0-2-15,2 3-4 0,-2 0-6 0,0 0-1 16,4 0 5-16,-4 3 6 0,-3 2 5 0,5 1 2 16,-4-1 0-16,4 1 1 0,-2 4 0 0,-2-4-1 15,-1 1-2-15,5-1 0 16,2 2 0-16,-4-2 2 0,4 0-1 0,0-1-2 0,0-1 3 0,0 1-2 15,0-2 2-15,2-1 3 0,0-1 1 16,0-1 0-16,5 0 0 0,-1 0 1 0,-2 0-1 16,4-3 0-16,1-2-2 0,-5 1-1 15,4-2-1-15,-2 0 0 0,0 0-2 0,-4 1-1 16,5-1 1-16,1 0 0 0,-6 1 0 16,0 1-1-16,0-1 0 0,2 2-2 0,-4 1-4 15,0 1-2-15,-4 1-4 0,0 0-3 0,0 3 2 16,-9 3 2-16,9 2 4 0,-10 2 3 0,8 3-1 15,-5-1-5-15,3 2-18 0,6-2-42 0,2 1-101 16,0-6-477-16,0-1-278 0</inkml:trace>
  <inkml:trace contextRef="#ctx1" brushRef="#br0" timeOffset="5718.83">22296 12419 1005 0,'0'0'42'0,"0"0"17"0,0 0-21 15,0 0 7-15,0 0 1 0,0 0-4 0,0 0-5 16,0 0-3-16,0 0-6 0,0 0-6 0,0 0-4 0,0 0-3 15,0 0-1-15,0 0-3 0,120 21 2 16,-110-20-4-16,3-1-15 0,1 0-29 0,-2 0-67 16,1 0-155-16,-5-1-373 0</inkml:trace>
  <inkml:trace contextRef="#ctx1" brushRef="#br0" timeOffset="5952.32">22883 12351 1443 0,'0'0'11'16,"0"0"13"-16,0 0 8 16,0 0 7-16,0 0 0 0,0 0-1 0,0 0-4 0,0 0-5 15,0 0-9-15,122 7-7 0,-103-6-4 0,-1 1 0 16,3-2 1-16,-7 0-2 0,5 1-6 15,0-1-14-15,-5 0-25 0,3 0-34 0,-1 2-52 16,-4-1-55-16,-1-1-112 0,-7 2-329 0</inkml:trace>
  <inkml:trace contextRef="#ctx1" brushRef="#br0" timeOffset="6205.63">23425 12370 1153 0,'0'0'42'0,"0"0"32"0,0 0-5 0,0 0 1 16,0 0 6-16,0 0 3 0,0 0-12 0,0 0-20 15,0 0-18-15,0 0-8 0,0 0-5 0,0 0-3 16,0 0-3-16,70 26-11 0,-52-25-15 15,-3 1-21-15,4-1-24 0,1 2-31 0,1-1-25 16,0 1-30-16,1 0-84 0,-9 0-196 16,-1-3-32-16</inkml:trace>
  <inkml:trace contextRef="#ctx1" brushRef="#br0" timeOffset="6409.09">24001 12390 1191 0,'0'0'20'0,"0"0"12"0,0 0-11 16,0 0-7-16,0 0-3 0,0 0 1 0,0 0 3 16,0 0-2-16,0 0-3 0,0 0-6 0,0 0-8 15,0 0-12-15,0 0-23 0,124-13-53 16,-109 16-124-16,-11 2-348 0</inkml:trace>
  <inkml:trace contextRef="#ctx1" brushRef="#br0" timeOffset="6588.78">24586 12342 1206 0,'0'0'25'15,"0"0"27"-15,0 0-1 0,0 0-9 0,0 0-16 0,0 0-10 16,0 0-24-16,0 0-59 0,0 0-163 16,0 0-414-16</inkml:trace>
  <inkml:trace contextRef="#ctx1" brushRef="#br0" timeOffset="7305.9">24841 12588 974 0,'0'0'119'0,"0"0"42"0,0 0-75 15,0 0 8-15,0 0 12 0,0 0 2 16,0 0-18-16,0 0-19 0,0 0-16 0,0 0-11 16,0 0-4-16,0 0 1 0,0 0 0 0,0 0-4 15,39 27-7-15,-39-18-4 0,0 0 1 16,0 1-1-16,0 3-4 0,0-3-5 0,0 1-8 16,-2 1-6-16,2-1 0 0,-2 0 1 15,-2-3-12-15,4 3-17 0,0-2-18 0,0 1-24 0,0 1-25 0,4-2-31 16,0 0-53-16,0 1-64 0,2-4-101 15,2-3-320-15</inkml:trace>
  <inkml:trace contextRef="#ctx1" brushRef="#br0" timeOffset="7523.26">24843 12938 662 0,'0'0'139'0,"0"0"53"0,0 0-92 16,0 0-11-16,0 0-5 0,0 0-3 0,0 0-4 15,0 0 8-15,0 0 2 0,0 0-15 16,0 0-10-16,0 0-10 0,0 0-11 0,0 0-11 0,20 59-9 16,-18-54-3-16,0 1 0 0,-2-2-1 0,0 1-1 15,0 1-1-15,0 0-3 0,-2 0-2 16,0 0 0-16,0 0-2 0,-2 1-4 16,0-3-8-16,4 1-21 0,-2-2-35 0,2 1-50 15,0-1-76-15,6-1-91 0,-4-1-474 0</inkml:trace>
  <inkml:trace contextRef="#ctx1" brushRef="#br0" timeOffset="7738.06">24863 13310 940 0,'0'0'59'0,"0"0"51"16,0 0-10-16,0 0-5 0,0 0-6 0,0 0-2 15,0 0-2-15,0 0-16 0,0 0-21 16,0 0-17-16,0 0-9 0,0 0-8 0,0 0-5 16,0 0-2-16,-45 122-4 0,35-110-13 0,5-2-24 0,1 2-50 15,-2-1-74-15,4-2-136 0,-2-5-398 0</inkml:trace>
  <inkml:trace contextRef="#ctx1" brushRef="#br0" timeOffset="7956.6">24847 13746 1311 0,'0'0'32'16,"0"0"33"-16,0 0 16 0,0 0 18 0,0 0-4 16,0 0-15-16,0 0-22 0,0 0-22 0,0 0-17 15,0 0-10-15,0 0-6 0,0 0-5 0,0 0-7 16,0 0-11-16,-46 96-12 0,48-86-16 15,3-1-19-15,3 1-26 0,-4 3-33 0,-2-1-29 16,2 1-87-16,0-3-95 0,-4-3-131 0</inkml:trace>
  <inkml:trace contextRef="#ctx1" brushRef="#br0" timeOffset="8153.83">24865 14095 1341 0,'0'0'62'0,"0"0"68"0,0 0 2 16,0 0-11-16,0 0-16 0,0 0-14 0,0 0-12 15,0 0-14-15,0 0-18 0,0 0-13 0,0 0-9 0,0 0-4 16,0 0-3-16,-24 65-5 0,26-63-8 16,0-2-13-16,4 0-22 0,0 0-47 0,-2 0-103 15,-2 0-255-15,0 0-499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03-11T11:34:48.61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5.66223" units="1/cm"/>
          <inkml:channelProperty channel="Y" name="resolution" value="1983.47461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1" timeString="2025-03-11T11:34:49.556"/>
    </inkml:context>
  </inkml:definitions>
  <inkml:trace contextRef="#ctx0" brushRef="#br0">8899 5870 0,'0'0'0,"0"0"0</inkml:trace>
  <inkml:trace contextRef="#ctx1" brushRef="#br0">2766 1636 708 0,'0'0'68'0,"0"0"80"0,0 0 11 0,0 0-8 15,0 0-18-15,0 0-11 0,0 0-3 0,0 0-11 16,0 0-18-16,0 0-11 0,0 0-7 16,0 0-7-16,-2-105-3 0,6 105-2 0,4 0 3 15,2 4 5-15,-1 6 2 0,1 5 0 0,-4 7-6 16,7 4-7-16,-3 7-5 0,-4 2-4 0,2 7-7 15,3 3-6-15,-5 5-7 0,4 4-7 16,1 4-5-16,-7 1-5 0,4 5-1 0,0-2-2 16,1 1-6-16,-1-2-6 0,-2-5-4 0,2-7 2 15,1-7 4-15,3-7 4 0,-4-8-1 0,5-6-3 16,-3-8-1-16,0-8 5 0,1-5 10 0,1-10 10 16,-4-11 4-16,7-9-2 0,-5-7-3 15,5-6-5-15,-1-8 0 0,-1-4 1 0,-1-2 8 16,2-2 0-16,-3-1-1 0,1 2 0 0,-8-1-9 15,11 0-8-15,-13 2-2 0,8 0-4 16,-4-2-2-16,-4 7 1 0,3 3 1 0,-1 7 1 16,-2 8 0-16,-2 7-2 0,0 7-3 0,0 7-3 15,0 7-9-15,0 5-20 0,0 2-23 0,2 10-33 16,2 5-48-16,0 5-75 0,-4-3-170 0,4-5-605 16</inkml:trace>
  <inkml:trace contextRef="#ctx1" brushRef="#br0" timeOffset="517.36">3826 1827 1137 0,'0'0'78'0,"0"0"77"0,0 0 17 0,0 0 22 15,0 0-14-15,0 0-37 0,0 0-37 0,0 0-35 0,0 0-30 16,0 0-13-16,0 0-2 0,0 0 2 15,0 0 5-15,0 0 4 0,44-26-2 0,-30 28-4 16,-1 1-6-16,3-1-5 0,1 0-1 16,-1 1-4-16,3-1 0 0,-3 2-1 0,3 0-8 15,-5 0-2-15,-3 0-5 0,5 0-13 0,-10 1-13 16,9-1-20-16,-11 0-24 0,4 0-21 0,1 1-28 16,-7-3-46-16,2 1-82 0,2-2-138 15,-2 0-453-15</inkml:trace>
  <inkml:trace contextRef="#ctx1" brushRef="#br0" timeOffset="768.27">3824 2139 1594 0,'0'0'77'0,"0"0"69"16,0 0-13-16,0 0-2 0,0 0-5 0,0 0-11 15,0 0-13-15,0 0-13 0,0 0-16 0,0 0-15 16,0 0-6-16,0 0-4 0,0 0-5 16,0 0-6-16,122-25-7 0,-103 21-8 0,1 0-9 15,-1 1-5-15,0 1-4 0,-3-1-2 0,-1 3-4 16,-3-2-14-16,-2 2-27 0,-1 0-45 16,-5 0-67-16,2 2-144 0,-6 1-681 0</inkml:trace>
  <inkml:trace contextRef="#ctx1" brushRef="#br0" timeOffset="1985.94">4785 1823 998 0,'0'0'123'16,"0"0"87"-16,0 0-27 0,0 0 12 0,0 0-15 15,0 0-29-15,0 0-26 0,15-125-21 0,1 107-20 16,1-2-13-16,4 2-10 0,3-1-8 0,1 2-8 16,-2 2-7-16,0 5-9 0,1 2-9 0,-1 4-8 15,-10 4-7-15,1 0-2 0,-6 6 0 16,1 4 0-16,-7 3 0 0,-2 2 3 0,0 3 0 16,-9 3-2-16,-1 2 1 0,0 4-1 0,-3-1-2 15,-3 2 1-15,-1-1 0 0,3-2 0 0,3-2-1 16,-3-2-2-16,8-4 2 0,-2-3 0 15,5-2 0-15,3 0-1 0,0-2 0 0,3 3-1 16,5-2-1-16,2 0 2 0,0-1 0 0,9 2 0 16,-2-2 1-16,1 1-1 0,3-1-1 0,0-1 1 15,-1 0 1-15,1-2 0 0,-2 1-1 16,1-1 3-16,-5-1 5 0,-3 0-1 0,3 0-2 16,-9 1-6-16,4 1-3 0,-8 0 1 0,0 2-1 15,-2 1-1-15,-4 3-4 0,-8 3-7 0,-1 2-8 16,-1 2-2-16,-5 1 2 0,-1 1 8 15,-5-3 7-15,4-3 4 0,0-2 2 0,3-6 1 16,3-3 1-16,1-6 2 0,8 0 0 0,-5-7-12 16,9-6-19-16,2-2-28 0,0-2-42 15,13 0-61-15,-7 3-138 0,-2 5-594 0</inkml:trace>
  <inkml:trace contextRef="#ctx1" brushRef="#br0" timeOffset="2186.12">5465 2109 2052 0,'0'0'250'0,"0"0"59"0,0 0-198 0,0 0-8 16,0 0-7-16,0 0-23 0,0 0-25 16,0 0-15-16,0 0-16 0,0 0-13 0,0 0-1 15,0 0-1-15,0 0-2 0,-6 48-5 0,6-45-24 16,0-1-57-16,2 0-95 0,0-1-218 15,-2 0-679-15</inkml:trace>
  <inkml:trace contextRef="#ctx1" brushRef="#br0" timeOffset="2920.49">5815 1783 1326 0,'0'0'64'0,"0"0"81"0,0 0 12 0,0 0-3 0,0 0-13 16,0 0-29-16,0 0-27 0,0 0-24 15,0 0-19-15,0 0-12 0,116-112-7 0,-90 99-10 16,-1 2-4-16,-2 5-3 0,6 1 2 15,-6 3 3-15,-3 2 2 0,-3 0-1 0,-7 4-3 16,3 7 1-16,-11 4 1 0,-2 3 1 0,-2 5 3 16,-11 3 3-16,5 0 3 0,-7 2 3 0,-3-1 2 15,1-1 2-15,7-1-3 0,-4-3-1 0,-1-1-3 16,9-2-2-16,2-3 1 0,-2-2 2 0,6 1-6 16,0-2-5-16,4 0-5 0,2-2-5 15,6-1 0-15,-1 0 2 0,7-1-3 0,3-1 0 16,0 0 0-16,7-1-1 0,-3 1 1 0,0 0 1 15,-2-2-1-15,6 1 0 0,-6 0 3 16,-5-1-1-16,1 0-2 0,-9 0-2 0,2 0-2 0,-5 1 1 16,-3 0 1-16,2 2 0 0,-6 2 3 15,-8 1 3-15,2 3 2 0,-11 1 0 0,-4 3 4 16,-3 0 2-16,-10 1 2 0,8 1 3 16,-10-1-1-16,7-2-5 0,-2-3-3 0,5-1-2 0,-3-5-2 15,8-4 0-15,2-3-8 0,9-2-24 16,-4-1-48-16,12-8-96 0,-3 0-341 0,5 3-585 15</inkml:trace>
  <inkml:trace contextRef="#ctx1" brushRef="#br0" timeOffset="3272.96">6834 1905 1387 0,'0'0'214'0,"0"0"83"0,0 0-132 16,0 0 6-16,0 0-10 0,0 0-32 15,0 0-30-15,0 0-25 0,0 0-15 0,0 0-8 16,0 0-7-16,0 0-8 0,0 0-4 0,0 0-8 16,-48 31-4-16,46-28-2 0,2 0-5 15,0-1-3-15,0-1-2 0,0 0-6 0,0-1-2 16,9 0 1-16,-3 0 0 0,-4-2-6 0,8-1-29 16,-6-2-66-16,2 1-138 0,-6 2-802 15</inkml:trace>
  <inkml:trace contextRef="#ctx1" brushRef="#br0" timeOffset="5606.06">8147 1074 1008 0,'0'0'88'0,"0"0"76"0,0 0-22 16,0 0-2-16,0 0-6 0,0 0-21 0,0 0-14 15,0 0-12-15,0 0-13 0,-120-34-11 0,105 36-10 16,1 5-6-16,-3 0-2 0,7 3-2 16,-7 2 0-16,3 2-3 0,6 6-2 0,-7 0-4 15,1 6-9-15,7 2-4 0,-7 3-2 0,12 1-3 16,2-3-4-16,0 0-5 0,0-5-5 15,10-2-5-15,-2-1 2 0,-1-3 4 0,7-2 1 16,1-3 0-16,-5-2-2 0,4-4-2 0,5-5-4 16,-2-2-5-16,1-2-2 0,1-7-8 0,-7-6-10 15,7-1-5-15,-1 0-3 0,1-2-3 0,-2-1 1 16,-3 1 2-16,-4 0 8 0,5-1 7 16,-9 1 4-16,6 0 5 0,-5-1-2 0,-3 2-1 15,6-1 5-15,-6 0 1 0,4 0 2 0,1 1 1 16,-5 2 1-16,0 2 1 0,2 6 4 0,-2 1 4 15,-2 5 8-15,0 1 5 0,-2 0 7 0,0 7 5 16,0 3 0-16,0 5-3 0,0 4-6 0,0 0-5 16,0 2-5-16,0 3 0 0,3-3-2 15,-3 1 0-15,2-1-6 0,-2-1-7 0,8-2 1 16,-8-3-1-16,2-1 4 0,0-1 3 16,0-4-8-16,0-2-11 0,2-2-15 0,7-4-10 15,-5-1-5-15,-4-2-3 0,10-6 3 0,-6-3 4 16,7 0 7-16,-7-3 9 0,9-1 8 15,-7-2 12-15,4-3 9 0,1-2 0 0,-1-3 1 0,5 0-5 16,-3-1 0-16,-2-1 4 0,5 1 6 16,0 1 8-16,-1 3 2 0,-8 4 6 0,7 7 0 15,-9 4-1-15,0 4 0 0,2 3 1 0,-5 5 3 16,-1 7 4-16,-2 2 3 0,0 4-5 0,0 1-6 16,0 1-5-16,-2 2-5 0,-1-3-1 15,1 0 1-15,2 0 1 0,-2-2-1 0,2-1-1 16,0-1-1-16,0-4-1 0,0-1-2 0,4-3-7 15,-1-4-4-15,-1-3-1 0,8 0 2 0,-2-6 8 16,5-5-2-16,-5-5-11 0,8 0-17 16,1-3-16-16,2 1-10 0,1-2-9 0,-1 2-7 15,4-1 1-15,-3 1 6 0,3-2 12 16,0 0 15-16,-3 3 12 0,3 0 8 0,-4 3 6 0,-1 6 10 16,-3 4 18-16,-9 4 21 0,6 0 15 0,-7 8 11 15,-3 4-2-15,-2 4-8 0,2 3-6 16,-2 5-4-16,0 1-4 0,-2 3-2 0,0 0-2 15,-3 5-7-15,-1-1-7 0,0 0-13 0,6-2-8 16,0 1-6-16,0-3-7 0,2-3-13 0,10-5-32 16,-3-4-45-16,7-5-54 0,5-3-70 15,-7-5-110-15,-7 0-484 0</inkml:trace>
  <inkml:trace contextRef="#ctx1" brushRef="#br0" timeOffset="5989.39">9279 1186 1294 0,'0'0'78'0,"0"0"100"0,0 0 19 0,0 0-7 16,0 0-23-16,0 0-39 0,0 0-32 0,0 0-26 15,0 0-24-15,0 0-17 0,0 0-10 16,0 0-8-16,0 0-3 0,-130 3-1 0,105 27-1 16,5 1 1-16,1 1-3 0,5-1-4 15,-3-2 0-15,3-1-2 0,9-4 3 0,1-3 6 16,2-2-1-16,2-4 3 0,0-2 0 15,8-8 1-15,3-1 5 0,-1-4 4 0,11-4 0 0,-1-6-2 16,11-8-6-16,-4-3-11 0,11-3-15 0,-5-3-14 16,-2-1-17-16,2 1-9 0,-6-1-6 15,6 3-1-15,-9 2 5 0,-3 3 9 0,0 5 15 16,-5 5 14-16,-7 5 6 0,-7 5 4 0,-2 1 2 16,-2 9 3-16,-5 7 12 0,-9 5 13 15,6 4 17-15,-7 3 12 0,0 1 7 0,-1-1 0 16,10 1-10-16,-5-6-11 0,9 0-13 0,2-1-10 0,2-7-3 15,0-2-6-15,4-3-4 0,0-4 0 16,13-4-2-16,-3-2-6 0,1-1-11 0,3-4-25 16,-1-6-34-16,6-1-34 0,-3-2-42 15,1-1-53-15,4-4-77 0,-11 4-71 0,-3 5-388 16</inkml:trace>
  <inkml:trace contextRef="#ctx1" brushRef="#br0" timeOffset="6206.27">9709 1021 816 0,'0'0'103'0,"0"0"77"16,13-123-45-16,-11 80-29 0,-2 4-20 15,0 2-2-15,-2 4 9 0,-2 4 30 0,-1 6 34 16,1 3 11-16,2 8 7 0,-6 3-34 0,6 7-45 16,-4 2-26-16,-3 7-27 0,1 9-46 15,-2 6-41-15,2 6-3 0,1 8 2 0,-3 1 31 16,8 3 32-16,-2 1 7 0,0 2 3 0,-3 1 5 16,3 0 9-16,2 0 7 0,0-1 7 15,-2-1-1-15,2-4-7 0,-2-4-9 0,4-2-11 0,0-3-4 16,0-3-10-16,6-3-14 0,-2-4-11 15,0-2-25-15,9-3-36 0,-7-4-52 0,6-3-84 16,-3-2-137-16,5-3-314 0,-8-2-276 0</inkml:trace>
  <inkml:trace contextRef="#ctx1" brushRef="#br0" timeOffset="6506.68">9815 1200 1622 0,'0'0'80'0,"0"0"78"0,0 0-4 0,0 0-8 15,0 0-18-15,0 0-21 0,0 0-15 0,0 0-16 16,0 0-21-16,0 0-16 0,0 0-16 16,0 0-12-16,-79 138-8 0,79-114-6 0,2 0 3 15,9-1 3-15,-3-1 1 0,8-5 1 0,1-2-3 0,1-5-6 16,1-3-6-16,4-6-5 0,-2-1-4 16,3-4 0-16,-3-8-1 0,6-2-4 0,-6-5-5 15,-1-1 0-15,-3-3 9 0,-1 0 8 16,1-2 6-16,-9-2 8 0,4 0 6 0,-5-1 5 15,-1 4-1-15,-6 1-3 0,0 3-5 0,-4 2-1 16,-5 6-1-16,-3-2-3 0,-2 5-2 0,-3 3-2 16,-4 4-4-16,3 2-6 0,-3 3-6 0,-2 7-7 15,3 4-12-15,1 2-23 0,3 1-45 16,1 1-75-16,11-3-137 0,2-5-527 0</inkml:trace>
  <inkml:trace contextRef="#ctx1" brushRef="#br0" timeOffset="7040.91">10247 1164 2025 0,'0'0'78'16,"0"0"62"-16,0 0-33 0,0 0-26 0,0 0-24 16,0 0-21-16,0 0 1 0,-137 18 5 0,115-6 1 15,1 2-2-15,-2 0-2 0,9 1-5 0,-1-1 0 16,7-1-4-16,-2 0-7 0,10 0-9 15,0-1-11-15,0-1-5 0,12 0-4 0,0-1 2 16,3-2 5-16,6-1-1 0,5-4 3 0,3-2-2 16,2-1-2-16,2-1-3 0,-2-5-9 0,-2-3-7 15,4 0-5-15,-8-2-1 0,-2-1 10 16,-4 1 11-16,1-2 3 0,-5 0 4 0,-9 1 0 16,6 0-2-16,-5 1 1 0,-7 0-1 15,4 1 5-15,-4 1 3 0,0 2 4 0,-7 3 5 16,1 1-3-16,-4 0-2 0,4 3 6 0,-9 0 4 0,7 1 0 15,-4 6-3-15,-1 2-3 0,1 3-5 16,-3 3-3-16,3 0-3 0,4 2-3 0,1-1-7 16,1 3-2-16,6-2 1 0,0 2-1 0,4 0 2 15,5 2 3-15,3 1 3 0,0 3 3 16,3 2 3-16,1-1 2 0,-3 2-4 0,-1 1-3 16,1-2 0-16,-5 3 0 0,2-1 0 0,-6 4 0 15,1-1 0-15,-5 1 1 0,0-1-1 16,0 0-10-16,-7-3-13 0,-5-4 0 0,4-2 2 0,-9-3 15 15,-1-4 10-15,-3-4 3 0,-2-2 0 16,-4-6-1-16,5-4 0 0,-5 0 0 0,4-10 5 16,-4-6 9-16,10-7 7 0,-1-5 6 0,5-4 2 15,5-4 0-15,2-1-3 0,6 0-7 16,0 3-7-16,6 1-6 0,2 5-4 0,7 0-5 16,1 4-12-16,5 0-23 0,4 2-38 0,0 0-64 15,12 1-94-15,-12 6-211 0,-5 5-637 0</inkml:trace>
  <inkml:trace contextRef="#ctx1" brushRef="#br0" timeOffset="7792.24">10972 935 1055 0,'0'0'56'0,"0"0"53"0,0 0-12 0,0 0-10 15,0 0-2-15,0 0 6 0,-49-120 7 0,38 107 6 16,1 3-1-16,0 2-8 0,-1 2-9 0,5 2-8 15,0 3-10-15,-2 1-9 0,6 3-5 16,-3 7-6-16,3 5-1 0,2 5 1 0,0 4 2 16,0 5 4-16,0 2-2 0,2 5-4 15,3 1-6-15,-5 4-6 0,2 2-4 0,-2 2-4 0,0 1-4 16,0 2-5-16,-2 2-9 0,-5 0-11 0,5-2-3 16,-2-1 0-16,-2-4 2 0,2-9 2 15,4-6-4-15,0-10-4 0,0-9-4 0,0-7-4 16,0-2-2-16,0-8-2 0,4-7-3 0,-2-6-3 15,2-3-1-15,-2-5-1 0,0-1 1 16,-2-1 5-16,0-3 4 0,0-2 12 0,-2-3 9 16,-4-2 2-16,4-3-1 0,-2-1-7 0,4-2-7 15,0 0 0-15,0-2-2 0,6 4 1 0,2 3 2 16,3 2 2-16,3 6 2 0,3 2 4 0,3 6 0 16,1 4 3-16,4 4 3 0,0 3-1 15,4 4-1-15,-1 3-4 0,1 5-1 0,0 3 0 16,-6 0 3-16,2 4 5 0,-4 7 4 15,-3 1 5-15,-5 2 4 0,-1 3 0 0,-4 0 1 16,-6 0 4-16,0 2-3 0,-2-1-1 0,-4 3-2 16,-6 0-6-16,-7 1-1 0,-3 1-1 0,-3 3-1 15,-10 1 1-15,6-1 0 0,-8 2-2 0,0 0 0 16,-2-1 0-16,3 0 1 0,1-3 1 16,4-1-4-16,5-2-8 0,3-2-21 0,11 0-35 15,1-2-45-15,7 3-83 0,2-6-243 0,2-6-583 16</inkml:trace>
  <inkml:trace contextRef="#ctx1" brushRef="#br0" timeOffset="8157.79">11557 1002 2313 0,'0'0'69'15,"0"0"36"-15,0 0-53 0,0 0-24 0,0 0-8 16,0 0-8-16,0 0-4 0,0 0 0 0,0 0 0 16,0 0-3-16,-126-5-2 0,112 29 1 15,-3 2 1-15,7 5 3 0,-3 1 1 0,9 2 2 16,0 3 5-16,2 2 4 0,2 1-3 16,2 3 1-16,6-2-4 0,3 0-5 0,1-6-1 15,5-4 1-15,-1-6-2 0,5-7-1 0,2-6 3 16,6-6 1-16,2-6-1 0,0 0-2 15,0-11-2-15,6-4-2 0,-4-5 0 0,0-4 2 0,2-4 1 16,-6 0-3-16,-2-5-2 0,-2 0 5 0,-5-2 5 16,-1 0 1-16,-9 0-1 0,-6 1-5 15,-4 1-4-15,0 4 2 0,-14 2 1 0,-5 2 0 16,-7 5-1-16,-5 4-3 0,-9 3-5 16,-3 4-12-16,-3 3-13 0,-7 5-30 0,1 1-58 0,-4 3-104 15,13 2-257-15,14 0-555 0</inkml:trace>
  <inkml:trace contextRef="#ctx1" brushRef="#br0" timeOffset="8925.51">7553 2014 1336 0,'0'0'31'0,"0"0"36"0,0 0 23 16,0 0 22-16,0 0 5 0,0 0 0 0,0 0-1 15,0 0-12-15,0 0-19 0,0 0-20 0,118-54-14 16,-91 59-6-16,8 1-1 0,2-1 5 0,7-1 6 16,3-2 5-16,13-1 3 0,15-1 0 15,5 0-5-15,7 0-6 0,16-1-8 0,9-4-11 16,8-1-8-16,12-2-1 0,3-1 0 16,9 0-2-16,1 0-8 0,0 0-5 0,6 2-3 0,-7 0-1 15,-1 0 3-15,2 3-2 0,-5 2 0 0,-5 2 1 16,1 2 0-16,-12 9-2 0,-4 3-2 15,-4 1-2-15,-7 2-4 0,-1-2 1 0,-7-4 1 16,-2-4 1-16,0-5 0 0,-1-2-1 16,-3-6-2-16,2-2-3 0,-4-2 1 0,-8 3 3 15,-5 1 1-15,-10 2 1 0,-10 1 1 0,-10 2-1 16,-9 1 2-16,-3 0 0 0,-9 0 1 0,-7 2 2 16,-3 0-2-16,-9 0 1 0,-2 2-1 0,-5-1 1 15,-3 0 3-15,-3 2-1 0,-5 0-10 0,-2 0-24 16,0-1-42-16,3-1-63 0,3-2-122 15,0-1-766-15</inkml:trace>
  <inkml:trace contextRef="#ctx1" brushRef="#br0" timeOffset="10599.11">8523 2507 964 0,'0'0'66'0,"0"0"72"15,0 0-2-15,0 0-4 0,0 0 6 0,0 0-4 16,0 0-16-16,0 0-15 0,0 0-15 0,0 0-7 16,0 0-2-16,0 0 1 0,-13 44-2 0,15-19-7 15,-2 2-9-15,0 3-12 0,0 4-9 0,-2-1-7 16,-6 2-3-16,4 0-5 0,4-1-4 15,-4 0-2-15,0-3-3 0,-5-1-4 0,7-2-4 16,2-5-2-16,0-3-3 0,0-3-13 0,11-6-27 16,-1-7-42-16,7-4-57 0,1-4-82 0,-3-5-179 15,-7 1-528-15</inkml:trace>
  <inkml:trace contextRef="#ctx1" brushRef="#br0" timeOffset="10912.63">8845 2507 1798 0,'0'0'72'0,"0"0"76"16,0 0-5-16,0 0-10 0,0 0-19 15,-80 120-28-15,71-94-20 0,3 2-19 0,-2 0-16 0,6-2-10 16,2 2-6-16,2-3 2 0,10-3 1 16,3 0-1-16,-5-5-3 0,11-2-4 0,-1-5-3 15,1-2 1-15,8-4 0 0,-6-3-4 0,-1-1 0 16,1 0-3-16,0-6-4 0,0-2-4 0,2-2-6 15,-9-3-6-15,-1 1-3 0,-1-3-2 16,-4-2 4-16,1 0 0 0,-7-1 3 0,6-2 8 16,-8-1 3-16,0 0 4 0,-2-1 2 0,0-2 1 15,0 3 0-15,-8-1-1 0,2 1 1 0,-2 3-3 16,-5 1-4-16,-1 2-7 0,-1 3-10 16,-1 2-9-16,-3 2-12 0,-2 2-10 0,3 5-13 0,-1 1-17 15,1 0-12-15,9 4-20 16,-1 4-42-16,6-1-113 0,2-3-521 0</inkml:trace>
  <inkml:trace contextRef="#ctx1" brushRef="#br0" timeOffset="11327.75">9476 2564 2103 0,'0'0'82'0,"0"0"73"0,0 0-35 16,0 0-34-16,0 0-28 0,0 0-24 16,0 0-11-16,0 0-6 0,0 0-1 0,0 0 1 15,122-102-5-15,-85 88-4 0,0 3-4 16,-6 5-5-16,2 3-1 0,-6 3 1 0,-2 6 1 0,-9 6 0 16,-1 6 1-16,-3 4 2 0,-8 5 0 15,-4 4 2-15,0 2 0 0,-8 4-1 0,-8 3 1 16,-5 4 0-16,-6 3-2 0,0 4 0 0,-2 1-1 15,-2-2 0-15,-2 0 1 0,6-5 0 16,2-8-1-16,3-4-3 0,3-9 7 0,5-8 14 16,7-7 13-16,1-4 13 0,6-3-1 0,0-2-10 15,6 0-7-15,1-6-6 0,9 0-4 16,1-2-2-16,1-1-7 0,5 1-4 0,0-1-1 0,2 0-2 16,-1 2-2-16,3 0-2 0,-2 0-4 15,-2 2-5-15,-3 0-8 0,5 2-13 0,-8 1-15 16,6 2-14-16,-7-1-11 0,5 1-14 0,2 0-15 15,-3-2-22-15,1 2-38 0,0-2-80 16,-7 1-207-16,0-1-484 0</inkml:trace>
  <inkml:trace contextRef="#ctx1" brushRef="#br0" timeOffset="11762.6">10249 2583 1677 0,'0'0'108'0,"0"0"109"0,0 0-15 16,0 0-22-16,0 0-31 0,0 0-47 0,0 0-37 15,0 0-25-15,0 0-15 0,0 0-7 0,0 0 3 16,54-117 2-16,-28 108-2 0,-1 2-5 0,2 2-8 16,0 3-6-16,-4 2 1 0,-1 0-1 15,-5 6-1-15,2 2 1 0,-11 4-1 0,4 1-1 16,-8 4 3-16,-4 1 0 0,0 3 1 0,-10 1 0 15,-2 4 1-15,-5-2-2 0,-2 2-1 16,-1-3-1-16,1-1 0 0,3-3-1 0,5-3 0 16,-1-4 2-16,8-2 0 0,2-3 2 0,2 0-1 15,0-1-4-15,0-1-1 0,4-2-2 0,2 1-1 16,4-1-1-16,1 1-5 0,3-1-8 16,3 0-7-16,-1 3 2 0,-1 3 1 0,3-1 6 15,1 3 7-15,2 0 4 0,-3 4 3 0,3-2 2 16,0 1-1-16,-3-1 4 0,1 2 4 0,-5-1 1 15,1-1 5-15,-7 1 1 0,-2 0-1 0,-2 0 6 16,-4 0 4-16,-6 0 4 0,-6-1 2 0,-7 3-2 16,-4 2-5-16,-8-1-8 0,2 0-6 15,-6 1-4-15,-2-2-1 0,-2-1-3 0,0-1-4 16,-1-3-8-16,1-4-19 0,12-2-35 0,-2-5-74 16,11 0-268-16,7 0-669 0</inkml:trace>
  <inkml:trace contextRef="#ctx1" brushRef="#br0" timeOffset="15922.37">2830 4302 240 0,'0'0'32'16,"0"0"25"-16,0 0 4 0,0 0 26 0,0 0 17 0,0 0 13 16,0 0 8-16,0 0 2 0,0 0-2 0,0 0-8 15,0 0-14-15,0 0-11 0,10-43 5 16,-12 41 12-16,2 0 3 0,-2 0-3 0,0-1-7 16,2 1-9-16,-4 0-11 0,2 2-13 0,2 0-17 15,0 0-15-15,0 0-11 0,0 4-10 16,0 3-4-16,0 3 5 0,0 4 4 0,6 4 5 15,-4 2 3-15,0 3 1 0,0 4-1 0,2 2 1 0,-4 3-3 16,0 5-2-16,0 2-3 0,0 4-4 16,0 1-3-16,0 2-3 0,0 2-2 0,0 2 1 15,-4 0-1-15,4 1-2 0,0-2-2 16,0-1-1-16,0-4 1 0,0-5-3 0,0-3 1 16,0-5-1-16,4-6-3 0,-2-4-2 0,0-4-2 15,7-6-8-15,-3-3-17 0,-4-4-32 0,2-1-58 16,-2-3-98-16,2 0-195 15,-2 0-520-15</inkml:trace>
  <inkml:trace contextRef="#ctx1" brushRef="#br0" timeOffset="16416.2">2297 4294 1330 0,'0'0'83'0,"0"0"82"0,0 0 4 16,0 0 3-16,0 0-15 0,0 0-23 15,0 0-23-15,0 0-25 0,0 0-21 0,0 0-22 16,0 0-14-16,0 0-10 0,0 0-7 0,0 0-3 16,-56-60-2-16,72 52 2 0,3 2-2 0,4 3 3 15,4 2 2-15,1 1 3 0,3 0 4 0,5 2 2 16,1 3-1-16,4 2 1 0,0-1-4 15,5 3-2-15,-1-2 3 0,3-1-4 0,2 0 2 16,1 1 2-16,3-4 5 0,-2-3 3 0,-3 0-2 16,1-1-5-16,0-5-11 0,-3 0-5 15,-4-1 1-15,-3-1 1 0,1 3 1 0,-4 0 0 16,-10 1-4-16,4 2 0 0,-10-1 0 0,-5 2-2 16,1 0-4-16,-7 1-6 0,-1 0-13 0,-5 0-17 15,-4 2-20-15,4 2-21 0,-4-1-31 0,0 0-48 16,0 1-69-16,-4-2-143 0,4 1-526 0</inkml:trace>
  <inkml:trace contextRef="#ctx1" brushRef="#br0" timeOffset="17586.25">3845 4670 581 0,'0'0'107'0,"0"0"94"0,0 0-12 0,0 0-5 0,0 0-5 16,0 0 10-16,0 0-7 0,0 0-27 16,0 0-24-16,0 0-18 0,0 0-17 0,0 0-18 15,0 0-19-15,-13-14-16 0,13 14-13 0,0 0-8 16,3 0 1-16,3 1 2 0,-2 1 1 0,4-2 0 16,2 0-7-16,-3 0-4 0,5 0-2 15,0 0-2-15,-1-2-1 0,5 0-1 0,-3 1-5 16,-1 0-2-16,5 0 0 0,-1 1-2 0,-5 0-1 15,3 0-6-15,3 0-13 0,-9 0-21 0,6 0-31 16,-3 0-41-16,-1 0-61 0,2 0-99 16,-3 0-167-16,-5 0-457 0</inkml:trace>
  <inkml:trace contextRef="#ctx1" brushRef="#br0" timeOffset="17868.59">3919 4784 1572 0,'0'0'110'0,"0"0"95"0,0 0-25 0,0 0-17 0,0 0-19 16,0 0-30-16,0 0-26 0,0 0-24 15,0 0-24-15,0 0-17 0,0 0-8 0,0 0-2 16,0 0 0-16,0 0 0 0,21 1-5 0,-7-1-2 15,5 0-2-15,2 0-1 0,1-1 2 0,1-1 1 16,-6 2-2-16,1 0-2 0,1 0-4 16,-5 0 0-16,3 0 0 0,-7 4-4 0,3-1-14 0,1 0-36 15,-6 1-71-15,5-1-175 0,-11 0-681 0</inkml:trace>
  <inkml:trace contextRef="#ctx1" brushRef="#br0" timeOffset="19002.34">5308 4242 1282 0,'0'0'51'0,"0"0"66"0,0 0 27 0,0 0 7 16,0 0-6-16,0 0-11 0,0 0-19 16,0 0-20-16,0 0-23 0,0 0-17 0,-124-40-14 15,112 42-10-15,0 7-5 0,-5 5-6 16,0 5 0-16,3 3 3 0,0 6 7 0,-3 5 6 16,-2 2-1-16,5 4-6 0,-1 5-5 0,3-1-6 15,-2 3-3-15,3 0 2 0,-1-1-1 0,6 1 1 16,-5-5 0-16,7 1-1 0,4-2-5 0,0-5-6 15,0-2-2-15,8-5-2 0,3 0 0 16,-5-2-2-16,8-5 1 0,3-2 0 0,-3-3-6 16,5-7-10-16,-2 0-16 0,7-5-19 0,1-3-18 15,0-1-24-15,0 0-35 0,8-3-82 16,-10 1-226-16,-7-1-506 0</inkml:trace>
  <inkml:trace contextRef="#ctx1" brushRef="#br0" timeOffset="19535.98">5631 4534 1285 0,'0'0'62'15,"0"0"95"-15,0 0 31 0,0 0-6 0,0 0-20 16,0 0-27-16,0 0-33 0,0 0-35 0,0 0-24 16,0 0-17-16,0 0-7 0,0 0 1 0,0 0-2 15,0 0-1-15,35 100 0 0,-18-73 3 0,3 0 1 16,1 2-2-16,-3 3-3 0,3 0-3 0,-2 0-2 16,-1-3-2-16,-1-5 1 0,-7-3-1 15,5-5-2-15,-3-5 0 0,-4-4 1 0,1-4 2 16,-1-3 11-16,-4-3 7 0,8-6 1 15,-5-6-1-15,-3-4-4 0,8-6-4 0,-6-5-2 0,5-4-1 16,-5-3-3-16,0-4-1 0,2 3 1 16,-1-3-1-16,-3 3 1 0,4 1-4 0,-4 1-1 15,0 2-2-15,-2 5 1 0,5 1-2 0,-1 5 0 16,-2 3-2-16,-2 6-1 0,0 2 1 16,0 3-4-16,4 3-8 0,-6 2-17 0,2 3-33 15,2 1-44-15,-1 0-64 0,5 2-105 0,-2 3-256 16,-4-3-482-16</inkml:trace>
  <inkml:trace contextRef="#ctx1" brushRef="#br0" timeOffset="20020.56">6578 4679 1766 0,'0'0'66'0,"0"0"65"0,0 0-13 15,0 0-14-15,0 0-15 0,0 0-22 0,0 0-15 16,0 0-16-16,0 0-12 0,0 0-8 16,0 0-7-16,0 0-4 0,0 0-1 0,97-17-2 15,-87 21-1-15,7-2-1 0,-1 1 0 0,1-1 1 16,1 0-4-16,-5-2-7 0,5 3-20 0,-1-2-40 16,3-1-79-16,-5 1-163 0,-9-1-576 15</inkml:trace>
  <inkml:trace contextRef="#ctx1" brushRef="#br0" timeOffset="20688.25">7380 4466 1279 0,'0'0'67'15,"0"0"86"-15,0 0 11 0,0 0-14 0,0 0-24 16,0 0-32-16,0 0-29 0,0 0-24 16,0 0-21-16,0 0-10 0,0 0-6 0,0 0-2 15,0 0 10-15,-122 98 11 0,105-65 8 0,9 0 6 16,-5 3 5-16,7 0-2 0,2 3-2 0,-2-4 2 16,6 0-1-16,0-3-4 0,10-3-4 0,-4-3-8 15,9-3-9-15,-5-3-5 0,9-6-4 16,8-6 0-16,-2-7 5 0,-1-1 2 0,7-7-2 15,-2-8 0-15,4-3-2 0,-4-7-6 16,4-1 2-16,-8-5 0 0,6-2-2 0,-10-3 1 16,0-2 3-16,-9 1 0 0,2 0-1 0,-1 1 1 15,-7 2 1-15,-4-1 6 0,-2 3 10 0,0 3 7 0,0 1 4 16,-6 5-2-16,-9 3-6 0,-1 4-8 16,-3 4-10-16,-1 3-4 0,-3 6-6 0,2 0-7 15,-4 3-7-15,1 5-17 0,-7 7-20 16,8 4-30-16,2 4-37 0,0 2-40 0,7 2-60 15,4-6-122-15,1-5-526 0</inkml:trace>
  <inkml:trace contextRef="#ctx1" brushRef="#br0" timeOffset="20906.16">7793 4802 1131 0,'0'0'403'0,"0"0"77"0,0 0-344 0,0 0-21 15,0 0-18-15,0 0-25 0,0 0-22 16,0 0-16-16,0 0-14 0,0 0-7 0,0 0-5 16,0 0-6-16,0 0-12 0,0 0-26 0,37 118-51 15,-26-118-86-15,5 0-171 0,-10-3-564 0</inkml:trace>
  <inkml:trace contextRef="#ctx1" brushRef="#br0" timeOffset="21172.2">8041 4534 2183 0,'0'0'74'0,"0"0"64"0,0 0-18 0,0 0-19 0,0 0-22 15,0 0-17-15,0 0-15 0,0 0-17 16,0 0-16-16,0 0-8 0,-83 119-2 0,104-113-2 16,4-2-2-16,8 0 2 0,0-2 2 0,0 3-4 15,4-1-4-15,3 2-4 0,-5 3-6 16,0 4-4-16,-8 2 0 0,-5 5 1 0,-3 2-3 16,-4 4-3-16,-9 2-4 0,-6 4-12 0,0-1-12 0,-6-1-11 15,-7-4-3-15,5-7 2 0,-7-4-7 16,-1-7-46-16,8-6-120 0,-7-2-204 0,13 0-471 15</inkml:trace>
  <inkml:trace contextRef="#ctx1" brushRef="#br0" timeOffset="21357.35">8138 4429 1714 0,'0'0'397'0,"0"0"60"16,0 0-351-16,0 0-18 0,0 0-10 0,0 0-15 15,0 0-16-15,0 0-11 0,0 0-13 16,135-39-9-16,-111 36-7 0,1 0-15 0,10-1-18 0,-6 0-29 16,4 2-41-16,-2 1-56 0,-6 1-95 0,-6 0-238 15,-11 0-531-15</inkml:trace>
  <inkml:trace contextRef="#ctx1" brushRef="#br0" timeOffset="21889.71">8872 4162 1383 0,'0'0'80'16,"0"0"91"-16,0 0-4 0,0 0-26 0,0 0-22 15,0 0-20-15,0 0-11 0,0 0-11 0,0 0-18 16,0 0-11-16,0 0-7 0,0 0 1 16,0 0 2-16,0 0-1 0,68 18-5 0,-39 4-5 15,-2 3 0-15,-2 2 1 0,6 0 2 0,-4 5 0 16,2 0-3-16,-4 2-3 0,-1 1-5 15,-3 3-4-15,0 1-5 0,-3 4-7 0,-3-2-2 16,-9 4-3-16,0 2-1 0,-2 0 1 0,-4 1 0 16,0-1-2-16,-10-4-2 0,6-5-1 0,-11-3 0 15,7-6-4-15,-4-4-7 0,-3-5-17 16,5-5-30-16,-7-4-53 0,5-4-101 0,4-2-294 16,1-2-556-16</inkml:trace>
  <inkml:trace contextRef="#ctx1" brushRef="#br0" timeOffset="22274.86">9591 4706 1994 0,'0'0'102'0,"0"0"94"0,0 0-30 16,0 0-29-16,0 0-24 0,0 0-27 0,0 0-17 15,0 0-18-15,0 0-15 0,0 0-13 0,0 0-8 16,0 0-5-16,0 0-6 0,0 0-8 0,34 15-21 16,-30-6-31-16,-2 0-45 0,0-1-79 15,-2-1-232-15,2-4-629 0</inkml:trace>
  <inkml:trace contextRef="#ctx1" brushRef="#br0" timeOffset="22739.59">10232 4362 1323 0,'0'0'118'0,"0"0"102"0,0 0-29 16,0 0-27-16,0 0-28 0,0 0-25 0,0 0-18 15,0 0-14-15,0 0-18 0,-25 131-11 0,25-94-8 16,-4 2-4-16,2 4-2 0,-2 1 0 0,2 2 2 15,-2 1-2-15,-4 0-5 0,1 0-7 0,3-4-7 16,0 1-6-16,0-4-6 0,2-3-3 16,2-4-4-16,2-6-19 0,6-7-33 0,3-7-55 15,1-8-102-15,3-3-269 0,-9-2-547 0</inkml:trace>
  <inkml:trace contextRef="#ctx1" brushRef="#br0" timeOffset="23073.63">10695 4456 1926 0,'0'0'104'0,"0"0"87"15,0 0-30-15,0 0-30 0,0 0-33 0,0 0-35 16,0 0-25-16,0 0-8 0,-120 99-4 16,104-65 0-16,-7 4 2 0,2 4 0 0,3 2 2 0,8 2 2 15,-3 0-2-15,9-2-5 0,2-3-4 0,2-2-8 16,8-5-5-16,7-5 2 0,3-7-3 15,7-5-2-15,4-8-1 0,4-7-4 0,4-2 2 16,0-11 2-16,1-7 1 0,1-7 1 16,-6-3-2-16,0-2-4 0,-4-4-3 0,0-1-1 15,-6-1 1-15,-7 0 0 0,-3-1 3 0,-3 1 2 16,-4 2-1-16,-6 2 1 0,0 3 2 0,-4 3 1 16,-2 2 0-16,-4 1-1 0,-9 2-8 15,0 3-14-15,-1 0-17 0,-5 4-19 0,2 3-19 16,-2 2-19-16,3 5-21 0,-3 4-17 0,0 0-26 15,10 8-47-15,1 6-104 0,2-3-118 0,7-2-421 16</inkml:trace>
  <inkml:trace contextRef="#ctx1" brushRef="#br0" timeOffset="23408.52">11253 4464 1356 0,'0'0'342'0,"0"0"73"16,0 0-290-16,0 0-39 0,0 0-32 16,0 0-23-16,0 0-6 0,0 0 2 0,-91 133 1 15,75-98 2-15,-3 3 1 0,1 3 3 0,1 2 2 16,3 1 1-16,-3-1 1 0,11-2-3 0,0 1-4 16,6-3-3-16,0-2-2 0,6-5-2 0,6-3-5 15,1-8-2-15,7-5-5 0,5-6-4 16,0-7 1-16,4-3-2 0,2-2-2 0,0-8-2 15,2-4-2-15,0-4-3 0,0-4-2 0,4-5-2 16,-6-3 1-16,-2-3 5 0,-4-1 2 0,0-2 1 16,-6 3 0-16,-5-2-1 0,-4 2 2 0,-3 3 4 15,-7 1 3-15,0 4 0 0,-11 5 1 16,-7 4-2-16,-9 5-6 0,-2 3-7 0,-10 3-12 16,-5 5-19-16,-5 0-30 0,-1 9-54 0,-2 6-90 15,9 0-263-15,20-3-573 0</inkml:trace>
  <inkml:trace contextRef="#ctx1" brushRef="#br0" timeOffset="26795.18">21215 647 1380 0,'0'0'75'0,"0"0"101"0,0 0 17 0,0 0-17 0,0 0-23 16,0 0-30-16,0 0-26 0,-130-23-22 15,113 34-17-15,-2 3-12 0,1 3-37 0,3 6-31 16,-1 3-2-16,-3 5-1 0,1 2 32 0,3 4 31 16,-3 1 1-16,3 0-1 0,3 3 3 0,-1-1 4 15,5 2 0-15,4-2 0 0,-2 1 1 16,6 0-6-16,0-2-7 0,4 0-6 0,2-3-11 16,4-2-11-16,9-5-9 0,0-6 0 0,3-5 0 15,9-8 0-15,-2-6 3 0,6-4-5 16,3-10-10-16,5-7-9 0,5-5-4 0,-3-4-7 15,3-6-10-15,-1 0-8 0,-3-6-4 0,-3 0 10 16,-4-2 17-16,-6-3 15 0,-2 0 15 0,-6 0 9 16,-5 2 8-16,-3 2 11 0,-7 2 6 15,-4 3 6-15,-4 1 2 0,-4 3-2 0,-8 3-3 0,-3 2-7 16,-10 4-9-16,1 4 22 0,-7 3 21 16,-7 4-8-16,-3 2-10 0,0 4-48 0,-5 3-55 15,5 1-46-15,-5 5-59 0,7 3-109 16,14 0-184-16,9-2-536 0</inkml:trace>
  <inkml:trace contextRef="#ctx1" brushRef="#br0" timeOffset="27670.03">21973 588 1138 0,'0'0'96'0,"0"0"107"16,0 0 22-16,0 0 2 0,0 0-30 0,0 0-34 15,0 0-42-15,0 0-37 0,0 0-25 16,0 0-18-16,0 0-4 0,0 0-1 0,0 0-3 16,0 0 0-16,-107 63-29 0,101-43-28 0,2-1-3 15,-3 0-4-15,7-1 27 0,0 0 26 0,0-1-5 16,0-3-1-16,9-1-2 0,-1-3-6 0,2-1 1 15,1-3-2-15,1-3-4 0,3 0 2 16,-3-3-2-16,7 0-2 0,-5-1 0 0,3-5-3 16,-5-1-1-16,4-3-1 0,-5 1-6 0,-1-1 0 15,-2-1 0-15,5-1 0 0,-9 0 5 0,2-1 2 16,-2 2 2-16,0-2 2 0,-1 2 0 16,-3 1 4-16,0 0 1 0,-7 2 33 0,1 1 29 15,-2 1-6-15,-2 2-8 0,-1 0-60 0,-3 1-82 16,3 3-88-16,1 0-165 0,6 0-639 15</inkml:trace>
  <inkml:trace contextRef="#ctx1" brushRef="#br0" timeOffset="29012.18">22734 803 1125 0,'0'0'67'0,"0"0"62"0,0 0-11 15,0 0-1-15,0 0-5 0,0 0-14 0,0 0-10 16,-124 12-12-16,101-3-11 0,1 2-8 0,-3-1-9 16,2 3-9-16,-4-1-4 0,7 3 0 0,-1 2 7 15,2 0 3-15,5 3 2 0,1 0-2 16,3 4-4-16,4 2 2 0,4 2-3 0,2 0 0 15,0 3-2-15,0-1-6 0,2-1-6 0,8 0-3 16,-1-1-4-16,1-1-1 0,2-4-2 16,5 0-3-16,3-4-5 0,1-5-10 0,6-5-4 15,-2-6-8-15,4-3-11 0,4-6-9 0,2-5-21 16,-2-4-40-16,6-1-77 0,-10 3-177 16,-10 4-592-16</inkml:trace>
  <inkml:trace contextRef="#ctx1" brushRef="#br0" timeOffset="29863.64">23991 881 748 0,'0'0'209'0,"0"0"87"0,0 0-119 15,0 0 10-15,0 0-7 0,0 0-29 0,0 0-31 16,0 0-25-16,0 0-17 0,0 0-16 15,0 0-13-15,0 0-11 0,0 0-15 0,0 0-9 16,112-65-5-16,-92 58-4 0,-1 3-1 0,0 1-6 16,-7 1-10-16,0 2-15 0,3 0-30 15,-9 5-55-15,2 2-94 0,-2-2-188 0,-3 0-506 16</inkml:trace>
  <inkml:trace contextRef="#ctx1" brushRef="#br0" timeOffset="30063.72">24018 1069 1894 0,'0'0'74'0,"0"0"68"0,0 0-14 0,0 0-16 16,0 0-22-16,0 0-23 0,0 0-19 15,0 0-22-15,0 0-11 0,0 0-8 0,126-45-5 16,-105 42 1-16,1 2-7 0,-1 0-14 15,-2 1-32-15,-3 1-62 0,1 6-106 0,-11-1-242 16,0-1-509-16</inkml:trace>
  <inkml:trace contextRef="#ctx1" brushRef="#br0" timeOffset="31286.16">24214 627 923 0,'0'0'93'0,"0"0"84"16,0 0-14-16,0 0 13 0,0 0 18 0,0 0-9 15,0 0-19-15,0 0-21 0,0 0-26 16,0 0-16-16,0 0-14 0,0 0-16 0,0 0-11 15,-31-39-13-15,31 39-15 0,0 0-9 16,4 0-5-16,11 0-2 0,1 2-4 0,1 0-4 16,8 2 0-16,-3 1-6 0,7-1-1 0,4 3 3 15,5 2 2-15,-1 0 4 0,2 3 1 0,-6 2-35 16,2-1-36-16,1 2-3 0,-8-2 2 16,3 3 34-16,-8-1 30 0,0 2 1 0,2 0 1 0,-11-2-3 15,3 0-1-15,-3 0 0 0,-8-2 3 16,3-2 5-16,-5-2 8 0,-2 0 8 0,-2 1 1 15,0-1 2-15,0-1 1 0,-6 0 2 16,-3 2 6-16,3-1 3 0,-8 2 0 0,1 1-1 0,-9-1-9 16,1 4-2-16,-4 0-5 0,-4 0-7 15,-2 2 1-15,-4-1-6 0,8 1-1 0,-10-2-2 16,6 3-2-16,0-2 1 0,-2-1-4 0,8-1-2 16,6-1-1-16,7-3-7 0,4-2-13 0,6-1-38 15,2-2-62-15,4-3-73 0,8 0-139 16,-8-1-722-16</inkml:trace>
  <inkml:trace contextRef="#ctx1" brushRef="#br0" timeOffset="31916.18">26275 679 800 0,'0'0'278'0,"0"0"95"16,0 0-149-16,0 0 39 0,0 0-3 0,0 0-47 15,0 0-47-15,0 0-21 0,0 0-27 16,0 0-25-16,0 0-23 0,0 0-22 0,0 0-15 16,0 0-9-16,-83-60-6 0,65 82-30 0,-1 1-34 15,1 5-2-15,1 0-2 0,9 3 25 16,0-1 32-16,8 1 2 0,8-4 1 0,4 0 2 15,9-2-4-15,8-1 1 0,-2-2-2 0,6-2 1 16,-4-3-2-16,6-2 0 0,0 0 2 16,-8-2-3-16,6-2-1 0,-8 1-2 0,-7 0-2 0,-3 0 2 15,-7 1 1-15,-6 1 0 0,-2 0-1 0,-4 0-2 16,-10 1 0-16,-5-1-3 0,-4 0-4 16,3-2-10-16,-7-3-15 0,-2-3-13 0,4-1-22 15,-2-4-33-15,-2-1-47 0,6 0-83 16,3-1-156-16,11-2-564 0</inkml:trace>
  <inkml:trace contextRef="#ctx1" brushRef="#br0" timeOffset="32098.77">26104 567 2218 0,'0'0'59'0,"0"0"70"0,0 0 6 0,122-62-12 16,-89 52-26-16,-11 6-21 0,5 2-18 15,-2 2-19-15,2 0-16 0,-4 5-11 0,8 1-6 16,-4 3-6-16,-3 1-17 0,5 1-36 0,-6 3-44 16,0 2-61-16,-3 3-89 0,-1-2-142 0,-7-7-555 15</inkml:trace>
  <inkml:trace contextRef="#ctx1" brushRef="#br0" timeOffset="33199.44">25566 655 1409 0,'0'0'88'0,"0"0"87"0,0 0-3 16,0 0-13-16,0 0-25 0,0 0-24 15,0 0-48-15,-111 7-43 0,92 5-12 0,-2 4-5 0,3 2 20 16,-1 3 26-16,3 4 1 0,-3 2-5 0,11 2-1 16,-3 0 0-16,9 1-4 0,0 2-2 15,2 0-2-15,2 1-6 0,11 2-3 0,-5-2-5 16,11-2-3-16,-3-2-2 0,3-5-2 0,1-5-3 15,1-5 1-15,0-6 0 0,1-5-3 16,-3-3 0-16,2 0-1 0,-3-8-2 0,1-5 2 16,-1-4-4-16,1-5 0 0,0-3-1 0,1-5-3 15,-5-2-2-15,1-1-2 0,1-3 1 0,-3-1-1 16,-5 1 2-16,3-2 0 0,-8-2-1 16,0 3 1-16,0-2-1 0,-4 3 29 0,0 0 25 15,0 7-5-15,-8 2-6 0,2 6-49 0,-6 7-54 16,-1 3-32-16,1 10-41 0,-5 1-45 15,-1 8-44-15,1 9-50 0,1 6-80 0,3-3-62 0,5-8-335 16</inkml:trace>
  <inkml:trace contextRef="#ctx1" brushRef="#br0" timeOffset="33400.03">25841 1032 1381 0,'0'0'95'0,"0"0"96"0,0 0 2 15,0 0-9-15,0 0-29 0,0 0-38 0,-62 136-36 16,56-115-30-16,-2 0-28 0,6-1-44 16,2-3-72-16,6-2-138 0,2-7-280 0,-4-4-470 0</inkml:trace>
  <inkml:trace contextRef="#ctx1" brushRef="#br0" timeOffset="33900.76">26757 685 1574 0,'0'0'120'0,"0"0"112"15,0 0-31-15,0 0-44 0,0 0-46 0,0 0-30 16,0 0-13-16,0 0-8 0,0 0-6 16,0 0-7-16,27 129-10 0,-11-106-3 0,-1 2-3 15,3 0-5-15,1 0-4 0,-7 0-6 16,7 1-7-16,-3 0-1 0,1-2-1 0,0 0-2 0,-9-4-1 16,6-4 1-16,-5-2 0 0,3-4 1 0,-6-4 3 15,7-2 2-15,-7-3-3 0,4-1-3 16,-2-3 4-16,3-7-1 0,-1-4-2 0,4-2 0 15,1-4-4-15,-3-5-1 0,7-4 7 0,-3-2 7 16,1-2 7-16,0-2 0 0,-5 0-1 16,5-2-2-16,-1 0-8 0,-1-1-4 0,-7 3-3 15,4 2 30-15,-6 3 30 0,-1 7-1 0,-3 3-2 16,6 5-36-16,-8 5-40 0,0 5-20 16,0 5-49-16,0 3-86 0,0 4-157 0,-2-1-779 0</inkml:trace>
  <inkml:trace contextRef="#ctx1" brushRef="#br0" timeOffset="39107.51">22426 2456 1009 0,'0'0'48'16,"0"0"49"-16,0 0-8 0,0 0-14 16,0 0-13-16,0 0-14 0,0 0-4 0,0 0-3 15,0 0-11-15,0 0-4 0,0 0 4 0,0 0 5 16,0 0 5-16,122-118 2 0,-103 101-1 0,-1-1 1 16,-3 2 4-16,1-3 4 0,-5 3 3 15,-1-1-1-15,0 4 0 0,-1 0 3 0,-1 3 5 16,-6 0 2-16,0 2-3 0,0 3-3 0,2-1-6 15,-4 2-2-15,2 2-1 0,-2 1-3 0,0 1-4 16,0 0-6-16,0 0-11 0,0 0-8 16,0 0-4-16,0 3-4 0,0 2-2 0,0 4 0 0,0-1-1 15,2 4 0-15,3 2-2 0,-3 3 1 16,2 4 2-16,0 2 6 0,0 4 7 0,-2 3 3 16,-2 5 2-16,0 2-1 0,0 2-4 0,-6 4-2 15,-2-1-1-15,1 0-2 0,-3 0-4 16,2-3 1-16,-3-2-1 0,7-4-3 0,-4-4-3 15,4-4-1-15,0-6-3 0,4-4 1 0,0-5 2 16,0-1-11-16,6-3-27 0,4-1-49 16,-6-1-80-16,7-2-140 0,-3-1-366 0,-2 1-374 15</inkml:trace>
  <inkml:trace contextRef="#ctx1" brushRef="#br0" timeOffset="40991.18">23125 2192 1006 0,'0'0'76'0,"0"0"78"0,0 0-9 16,0 0 10-16,0 0 14 0,0 0-21 0,0 0-27 15,0 0-32-15,0 0-28 0,0 0-20 16,0 0-13-16,0 0-4 0,0 0-3 0,-79-7 3 0,77 17 5 15,-4 3 2-15,-2 1 4 0,4-1 1 0,2 3 0 16,0-2 0-16,2 1-2 0,0-2-6 16,0-1-5-16,0-2-1 0,4 1-4 0,0-4 0 15,8-1 0-15,-1-1-3 0,1-3 1 0,0-2-2 16,1 0-4-16,3-2 0 0,3-5-3 16,-3-2-2-16,-1 1-1 0,1-4-2 0,-3 2 1 15,3-1 2-15,-5-1-2 0,1-1 0 0,-4 2-1 16,3-2-2-16,-7 1 0 0,2-1 1 15,-2 1 8-15,0 0 4 0,-4 3 1 0,0-1 4 0,-6 2-2 16,-2 2 0-16,-2 1-6 0,-3 2-12 16,-6 3-12-16,1 0-15 0,-1 0-16 0,-3 5-21 15,3 4-31-15,-2 4-50 0,1 0-83 0,7 0-166 16,5-5-508-16</inkml:trace>
  <inkml:trace contextRef="#ctx1" brushRef="#br0" timeOffset="42225.54">24161 2502 632 0,'0'0'59'0,"0"0"42"0,0 0-20 16,0 0-3-16,0 0 2 0,0 0 6 16,0 0 7-16,0 0 2 0,0 0-3 0,0 0 14 15,0 0 27-15,0 0 10 0,0 0 2 0,0 0-2 16,-29-19-6-16,24 19-7 0,3 0-8 0,0 3-18 16,0 6-23-16,-4 6-18 0,4 5-16 0,0 5-6 15,-4 5-2-15,4 4-6 0,2 0-3 16,0 2-6-16,-2 0-8 0,2-2-3 0,0 0-5 15,0-3-3-15,2-2-1 0,0-2 1 0,4 0-2 16,2-2-2-16,-2 0-3 0,3-1-10 0,1-3-17 16,-6 0-20-16,6-5-14 0,-5-2-6 15,-1-4 2-15,0-4 7 0,-2-5 7 0,-2-1 0 16,0 0-6-16,0-3-12 0,-6-5-10 0,2-2 3 16,-1-6 15-16,-7-1 23 0,6-4 20 15,-2-4 13-15,-1-2 8 0,1-3 3 0,-2-5 4 16,8 1 5-16,-9-4 3 0,5 1 3 0,2-1 3 15,-4 2 4-15,1 0 3 0,3 2 5 0,4 0 7 16,0 3 1-16,0 2 3 0,0 3 2 0,0 3-2 16,9 5-3-16,1 4-10 0,0 4-12 0,1 2-12 15,7 2-5-15,1 3-2 0,4 3-3 16,-1 0 0-16,7 3-2 0,0 5 0 0,0 2 2 16,2 4-3-16,-6 3-1 0,0-1 3 0,0 2 2 15,-11-1 4-15,-2 2 7 0,1-1 4 16,-7 1 5-16,-6 0 5 0,0-1 1 0,0-1-1 15,-2-2-2-15,-8 1-2 0,1-1-3 0,-1-2-4 16,0-2 0-16,-7 0-2 0,9-5 0 0,-7-1-1 16,11-3 4-16,-6-2 0 0,6-3-6 0,2-5-13 15,2-5-21-15,0 0-21 0,2-5-15 16,6-2-7-16,2 1-1 0,7-3-2 0,2 1 3 16,-3 1 3-16,9 0 6 0,0 0 7 15,-5 3 5-15,7 1-1 0,0 3 3 0,-6 3 7 0,-3 4 11 16,-7 4 11-16,3 2 13 15,-10 3 17-15,3 6 17 0,-3 4 19 0,-2 2 11 0,-2 2 2 16,0 0-2-16,-6 0-5 0,-1 0-5 0,3-2-6 16,2 0-5-16,0-2-5 0,-2-2-5 0,2-1-6 15,2-3-5-15,0-4-5 0,6 1-2 16,-2-4 2-16,7 0 0 0,-1-4 1 0,4-2-2 16,1-4-1-16,3-2-2 0,-3-1-3 15,3-1-1-15,1-1 3 0,0 1 0 0,-1-2 1 0,-5 2 0 16,1 0-2-16,3 0-3 15,-3 3 2-15,-6-1-1 0,7 2-2 0,-11 0 0 0,8 3-2 16,-5 3-1-16,1 1-2 0,0 2-1 0,-4 1-3 16,5 0-13-16,-1 4-35 0,-4 4-76 15,2-1-195-15,0-1-657 0</inkml:trace>
  <inkml:trace contextRef="#ctx1" brushRef="#br0" timeOffset="42893.73">26122 2414 1351 0,'0'0'61'16,"0"0"90"-16,0 0 27 0,0 0-6 0,0 0-14 15,0 0-18-15,0 0-23 0,0 0-23 16,0 0-25-16,0 0-24 0,0 0-17 0,0 0-10 16,33-125-5-16,-12 106-6 0,2 1-3 15,-1-1-2-15,1 0-3 0,-2 0 0 0,6 1 1 16,-7 0 2-16,-7 0-2 0,3 2 1 0,1 1 1 0,-11 3-1 16,4 2 4-16,-8 2 1 0,1 4 4 15,-3 3 2-15,-3 1 2 0,-9 0 4 0,6 5 2 16,-7 4 3-16,3 5 3 0,-4 4-1 15,5 6-4-15,-3 2-2 0,-2 4 0 0,5 1 1 16,-3 0 1-16,8 2-2 0,-3-2-4 0,-3 1-1 16,8 0-3-16,0 1 1 0,2-1-3 0,0-2-5 15,0-3-2-15,8-2-13 0,1-7-20 0,-1-4-29 16,8-4-39-16,3-7-39 0,0-3-45 16,1 0-75-16,-3-3-188 0,-9-2-482 0</inkml:trace>
  <inkml:trace contextRef="#ctx1" brushRef="#br0" timeOffset="43226.37">26658 2152 1908 0,'0'0'89'0,"0"0"85"16,0 0-16-16,0 0-21 0,0 0-28 16,0 0-28-16,0 0-17 0,-118 130-16 0,103-110-12 15,7 4-6-15,-6-1-8 0,11 1-6 0,-3 1-4 16,6 0-4-16,0-2-1 0,6 2-2 0,9-2-1 15,1-3-3-15,5-2-5 0,2-2 0 0,0-5-5 16,1-2-3-16,5-3 1 0,0-4-5 16,-4-2-3-16,4 0-1 0,-2-6-2 0,-4-4 1 15,-3-1 5-15,7-4 7 0,-8-3 5 0,-5-3 5 16,5-4 3-16,0-3 4 0,-1-1 7 16,-3 0 11-16,-9 1 12 0,6-1 10 0,-8 1 4 15,-2 2-1-15,-2-1-6 0,-4 2-9 0,-8 2-7 16,-1 0-8-16,-5 1-7 0,-5 1-3 15,-4 3-3-15,2 3-9 0,3 3-15 0,-3 3-30 16,-2 3-38-16,8 6-39 0,5 0-55 0,-1 9-106 16,1 1-264-16,12-3-489 0</inkml:trace>
  <inkml:trace contextRef="#ctx1" brushRef="#br0" timeOffset="44195.09">27331 2358 1227 0,'0'0'53'0,"0"0"49"0,0 0 2 16,0 0 7-16,0 0 0 0,0 0-2 0,0 0-9 0,0 0-13 15,0 0-7-15,0 0-7 0,0 0-5 16,-33 128-8-16,27-102-9 0,-4-3-4 0,8-1-3 15,-2-2-5-15,2-3-7 0,0-1-13 16,2-3-9-16,0-3-5 0,2-4-5 0,4-1-3 16,-2-5 0-16,8 0 1 0,1-5 1 0,-3-4-3 15,7-2-6-15,-1-3-6 0,-6-2-3 0,7 1-2 16,-3-2-3-16,-3-1-1 0,3-2 2 0,3 1 2 16,-9-3 7-16,9 0 5 0,-5-1 3 0,-4 2 1 15,5 2 1-15,-5 0 0 0,4 4 2 16,-5 2 3-16,-3 3-2 0,4 2 0 0,-2 3-1 15,-6 3-3-15,0 2 7 0,0 1 17 0,0 7 19 16,-2 4 13-16,-4 4 3 0,-4 1-12 0,5 4-15 16,-1 2-8-16,-4-1-4 0,8 0-3 15,0-3-3-15,0-1-3 0,0-5-1 0,2-1-2 16,0-3-2-16,4-2-1 0,0-2-2 16,6-3-5-16,1-2-11 0,5-3-16 0,5-5-20 15,-1-3-24-15,3-2-19 0,8-2-12 0,-6-2 0 0,-2 0 8 16,2-1 10-16,-7 3 11 0,1-2 7 15,-3 5 12-15,-3 1 19 0,-7 2 17 0,-4 3 17 16,-2 3 12-16,0 2 18 0,0 1 29 16,0 1 34-16,0 6 33 0,-4 2 19 0,0 1 0 15,-7 1-17-15,9 3-22 0,-2 0-24 0,0-2-17 16,4 1-12-16,0-1-5 0,0-4-4 0,0 1-3 16,6-2 0-16,-2-1-6 0,7-2-5 15,-3-1-4-15,2 1-7 0,1-1-4 0,-1 1-8 0,-2 0-22 16,5 1-23-16,-5 0-29 0,4-1-28 15,-3 3-27-15,1-2-45 0,-6 1-73 0,2-3-155 16,-4 1-475-16</inkml:trace>
  <inkml:trace contextRef="#ctx1" brushRef="#br0" timeOffset="44561.9">28078 1982 1938 0,'0'0'72'0,"0"0"69"0,0 0 0 15,0 0-3-15,0 0-23 0,0 0-30 0,0 0-23 16,0 0-14-16,0 0-8 0,0 0-6 0,-4 120-8 16,6-87-6-16,0 3-4 0,2 2-2 0,2 2 1 15,-4 2-2-15,0 0-3 0,-2 3-2 16,0 1 0-16,0-3-2 0,0-2-1 0,2-5-1 15,0-7-2-15,0-7-2 0,3-4 1 0,3-6 1 16,0-7 2-16,2-4 4 0,-1-1 4 0,5-9 3 16,-4-7 2-16,9-7-4 0,0-4-4 0,3-5-2 15,5-4 2-15,-4-2 1 0,2-2 2 16,-2-3 0-16,8 2-2 0,-7-2 1 0,1 1-1 16,0 3-1-16,0 1 2 0,-5 5 3 0,-1 3 1 15,-9 4 0-15,5 6-3 0,-11 3-6 16,6 7-11-16,-8 3-19 0,-2 5-35 0,0 2-58 15,0 6-93-15,-2 0-240 0,-6 0-646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5.66223" units="1/cm"/>
          <inkml:channelProperty channel="Y" name="resolution" value="1983.47461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3-10T22:21:57.2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20605 9978 1306 0,'0'0'5'16,"0"0"6"-16,0 0-1 0,0 0-5 15,0 0 0-15,-116-76 1 0,89 67-3 0,1-1 0 16,-8 0-2-16,-3-3 0 0,-2 0 1 16,-4-2 0-16,-1-1 0 0,-5-1-1 0,1 3 2 15,-2-4 10-15,-1 1 11 0,-3-1 4 0,4 2 7 16,-3 1 5-16,-5 1 1 0,4 0 10 0,2-1 13 16,-1 1 3-16,5 3 0 0,-4-1-2 0,-1 1-11 15,1 5-16-15,-2-2-12 0,5-1-8 0,-9 1 4 16,4 1 6-16,-6-1-7 0,2 3-8 15,2 1-10-15,-4 2-8 0,-4 1 4 0,2 1 2 16,2 0-1-16,-4 3 0 0,-4 3 1 0,0 5 5 16,-5-1 3-16,1 4 0 0,-6 4-5 0,-1 0 0 15,-2 3-2-15,1 4 0 0,-3-2 3 16,0 3 2-16,-1 3 3 0,3 2 8 0,9 0 4 16,-3 4 3-16,3-2 3 0,8 2-1 0,4 3-4 15,2-2-5-15,6 3-5 0,-1 3-6 0,-1 2-4 16,8 0-1-16,1 2 0 15,-5-1-1-15,11 0-1 0,0-1-3 0,8 1-1 0,-2 0 5 16,12 1 5-16,0-1 0 0,5 1 2 0,8-1-2 16,-3-2 0-16,11-2 5 0,0-1 2 15,11 1 3-15,-3-2 2 0,10-1 0 0,3-2-2 0,8-1 1 16,2-1 0-16,10-5-2 0,11-1-2 16,-2-2-3-16,10-3-3 0,10-6 1 0,-2 3 1 15,9-5 2-15,3 0-1 0,3-4-3 0,8 0-1 16,0-4-2-16,4-1 2 0,6-3 0 0,3 0 0 15,7-2 2-15,3-1 3 0,-5 0 1 16,11 0 2-16,0 0-3 0,-2-4-2 0,2 2-4 16,-2-2-1-16,-3-2 2 0,3-1 4 0,-6-1 2 15,6-3 0-15,-2 1-5 0,-1-4-3 0,-5 2 0 16,4-2 0-16,-9-1 1 16,7-1-2-16,-9-2 0 0,-2-1 0 0,-4-2-3 0,-6-1 1 15,-2-1-4-15,-4-3-2 0,-2-1 3 16,-9 0 1-16,5-5 2 0,-5 1 1 0,-2-1-2 0,-10-3 3 15,0-3 0-15,-6 0 0 0,-4-3-3 16,-5-2-4-16,-7-5 2 0,-7 0 1 0,-4-1 3 16,-9 0 2-16,-1-1-2 0,-5-3-1 15,-7 0 2-15,-7 0 3 0,0 1 1 0,-11-2 3 16,-9 3 0-16,-11-2-1 0,-9 5-3 0,-7-2 3 0,-13 0 2 16,-10 5-4-16,-9 1-3 0,-4 3-2 15,-14 5-5-15,-4 4 0 0,-7 5 0 0,-7 3 0 16,-9 8-5-16,-9 4-18 0,-3 9-26 0,2 3-29 15,-1 3-23-15,9 9-19 0,4 4-30 0,33-3-40 16,36-2-633-16</inkml:trace>
  <inkml:trace contextRef="#ctx0" brushRef="#br0" timeOffset="3474.42">21918 16384 1437 0,'0'0'15'0,"120"-44"25"0,-40 20 9 0,15-5-1 0,9 2 5 0,9-3 14 0,15-4 8 16,11 2 4-16,10-5-4 0,4 1-13 0,12 0-11 16,11-1-10-16,4 0-6 0,4-2 0 0,6 2 3 15,2-1 10-15,7-2 12 0,1 3 8 16,3-3 0-16,-1 3-8 0,-5 2-14 0,-1 1-14 0,-2 6-10 16,-10 1-9-16,-4 1-6 0,-2 5-3 15,-13 3-7-15,-4 1-17 0,-6 4-32 0,-4 2-58 16,-10 2-85-16,-36 3-154 0,-41 3-549 0</inkml:trace>
  <inkml:trace contextRef="#ctx0" brushRef="#br0" timeOffset="4483.01">28251 16590 1746 0,'0'0'10'0,"122"-68"8"0,-39 27 4 16,10-3 10-16,8 3 11 0,7-1 15 0,14-2 16 16,14-1 10-16,5-1 4 0,14 3 3 15,6 0-6-15,9 1-17 0,9 1-14 16,9 1-13-16,3 1-8 0,7 3-1 0,5 0-4 0,3 2-7 16,3 2-7-16,-6 1-5 0,1 2-8 0,-7 2-6 15,-3 3-5-15,-6 1-8 0,-4 3-18 0,-8 5-13 16,-5 2-37-16,-7 0-81 0,-7 2-112 15,-37 5-197-15,-44 1-438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5.66223" units="1/cm"/>
          <inkml:channelProperty channel="Y" name="resolution" value="1983.47461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3-10T20:39:26.64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4324 9062 163 0,'0'0'56'0,"0"0"61"0,0 0-3 0,0 0-15 0,0 0-14 16,0 0-10-16,0 0 0 0,0 0 1 15,0 0-2-15,0 0-5 0,0 0-10 0,0 0-11 16,19-48-7-16,-19 45-5 0,0 0-5 0,2 1-5 16,-2-1-3-16,0 1-7 0,2 1-3 0,-2-2-3 15,0 3-3-15,0-2 1 0,0 2 2 16,0 0 3-16,0 0 7 0,0 0 6 0,0 0 6 15,0 0 9-15,0 0 8 0,0 0 7 0,0 0 4 16,0 0 1-16,0-1 5 0,0 1 0 0,0-2 0 16,0 2 2-16,-2 0-2 0,0-1-1 15,0-1-3-15,-4 1-1 0,0 1-2 0,1 0-5 0,1 0-9 16,-8 0-12-16,6 0-5 0,-7 1-6 16,5 4-1-16,-6 1 3 0,1 2-2 0,3-1 0 15,-5 2-2-15,7 0-2 0,-4 4-2 0,3-3 0 16,1 2-4-1,2 1 1-15,4 1 0 0,2 0-2 0,0 1-1 0,2 0-2 0,10-2-5 16,-5 1 0-16,7-2-2 0,-4 0-2 0,7-2 1 16,1 0-2-16,1-2-2 0,2-2 0 15,-3-1-1-15,1-2 1 0,0-2 3 0,-5-1 1 0,0 0-1 16,1-1 1-16,2-4-4 0,-9-1 1 0,4-3 3 16,-6 0 1-16,3-2 0 15,-1 0-1-15,-6-2 1 0,2-3 2 0,-4 2 3 0,0 0-1 16,0 0-1-16,0 4 1 0,-4-1 3 0,-2 2 2 15,-7 1-2-15,5 2-6 0,-6 2-4 16,-3 2-3-16,3 1-1 0,-1 1-2 0,-3 0-9 16,-1 1-16-16,2 2-36 0,1-1-54 0,8 2-73 15,-5-2-173-15,9-1-572 0</inkml:trace>
  <inkml:trace contextRef="#ctx0" brushRef="#br0" timeOffset="1193.61">3634 8265 1048 0,'0'0'108'0,"0"0"72"0,0 0-23 0,0 0 9 15,0 0-21-15,0 0-26 0,0 0-16 16,0 0-15-16,0 0-11 0,0 0-5 0,0 0-4 0,0 0-6 15,0 0-7-15,0 0-9 0,-68-112-11 16,72 101-8-16,6 1-6 0,-1-2-9 0,5 0-5 16,-2 3 0-16,7 0 2 0,-5 1 1 15,5 2-1-15,0 0-3 0,1 3-6 0,1 0-3 0,0 3 1 16,-1 0-1-16,1 0 2 0,0 4 0 16,-5 4 0-16,3 0 1 0,-1 4-1 0,-5 0-1 15,-3 3-1-15,1 2 0 0,-3 1 1 0,-6 1 0 16,4 3 2-16,-6-1-1 0,0 3 0 0,-8-3-1 15,0 2-1-15,-3-3-1 0,5 2 1 16,-8-2 1-16,3 1 0 0,1-3 0 0,-3-2 0 16,5-2 1-16,-6-3 2 0,10-2 0 0,-1-5 0 15,5-1-1-15,0-3-2 0,0 0-4 0,3-3-2 16,3-3-3-16,6-1-4 0,-2-1-4 0,3 1-13 16,3-2-10-16,-3 3-5 0,1 1 0 15,3 4 4-15,-3 1 8 0,-5 1 10 0,5 7 3 16,-8 0 3-16,7 3 2 0,-7 0 3 0,2 4 4 15,-2 0 4-15,-4-1 2 0,-2 3 3 16,0-1 1-16,0-1 0 0,0 2 2 0,-4 0-1 16,-6-2 1-16,6-1 3 0,-7-2 4 0,1-2 8 15,-4 0 5-15,3-2 4 0,-5 0 4 0,-3-4 0 16,1 1-5-16,1-2-2 0,-4-3-2 0,3 0-1 16,3-2-4-16,-3-2-5 0,3-6-3 15,-1 3-4-15,-1-2-4 0,9 0-4 0,-7-1-11 16,9 1-16-16,-6-2-18 0,8 2-20 0,-5 0-30 15,7 1-43-15,-4-3-79 0,6 5-131 0,0 3-485 16</inkml:trace>
  <inkml:trace contextRef="#ctx0" brushRef="#br0" timeOffset="1585.98">4140 8211 1074 0,'0'0'318'16,"0"0"80"-16,0 0-256 0,0 0-26 0,0 0-25 16,0 0-30-16,0 0-23 0,0 0-9 15,0 0-13-15,0 0-10 0,0 0-4 0,0 0-2 16,29 125 1-16,-22-104-1 0,1 1-1 0,-6-1 2 0,6-2 0 15,-2 2 0-15,-1-1 1 0,-3-1-4 16,4-1-4-16,-4-2-7 0,4-2-5 0,-4-2-4 16,0-5-1-16,2-1 2 0,7-2 6 15,-7-4 7-15,-2 0 4 0,6-5 6 0,0-6 3 16,-3 1-3-16,7-6 2 0,-4 0 0 16,7-3 0-16,-3-3 0 0,-2 1-1 0,7 0-1 0,-9-3 1 15,7 4 6-15,-1-1 6 0,-8 1 2 0,9 2-1 16,-9-1-5-16,9 3-8 0,-9 1-6 0,6 1-3 15,-6 1-18-15,5 3-39 0,-5 1-61 16,-2 4-113-16,-2 0-179 0,-2 4-411 0</inkml:trace>
  <inkml:trace contextRef="#ctx0" brushRef="#br0" timeOffset="2686.02">4262 9274 381 0,'0'0'114'15,"0"0"97"-15,0 0-31 0,0 0-35 0,0 0-33 16,0 0-25-16,0 0-17 0,0 0-12 15,0 0-10-15,0 0-8 0,0 0 2 0,0 0 2 0,0 0-6 16,0 0-5-16,-8-16-5 0,8 16-4 0,4 0-1 16,-2 2 4-16,-2 2 4 0,0 1 5 0,2 0 4 15,-2-1 2-15,0 2-3 0,0 3-4 16,2 1-7-16,-2 0-9 0,0 4-5 16,0-1-4-16,0 4-3 0,0 1-4 0,0 0-1 15,0 4 2-15,0 0 0 0,0 1 2 0,0 1 0 0,0 0-2 16,0 0 0-16,-2 0-1 0,2 2 2 0,-2-1 2 15,2 1 1-15,-2-1 1 0,-2-4-3 16,4 1-3-16,0-2 0 0,0-3-1 0,0 0-2 16,0-4 0-16,4-1 1 0,0-3-2 15,-2 1 1-15,1-2 0 0,-1 1-2 0,2-1 0 16,-2 3-1-16,2-1-2 0,-4 2-4 0,0 1-4 16,0-2-5-16,0 3-5 0,0-2-2 15,-6 2-3-15,0-4 0 0,3 3-2 0,-3-3-17 16,0-1-34-16,0-3-65 0,4-2-91 0,0-1-520 0</inkml:trace>
  <inkml:trace contextRef="#ctx0" brushRef="#br0" timeOffset="3125.59">3979 9934 489 0,'0'0'107'0,"0"0"85"16,0 0-30-16,0 0-19 0,0 0-24 0,0 0-22 15,0 0-15-15,0 0-11 0,0 0-9 0,0 0-11 16,0 0-13-16,0 0-7 16,120 16-4-16,-103-10-5 0,-1-2-1 0,5 1-1 0,0-1-3 15,-1-1-2-15,1-2-2 0,6 4 0 0,-5-4 0 0,-1 1-2 16,0-1-3-16,2 1-1 0,-3-2 0 15,5 0-2-15,-6 0 1 0,-3 0-2 0,3 1-6 16,-3 3-7-16,3-3-10 0,-9 2-14 16,1-1-15-16,3 1-20 0,-8 0-24 0,3 0-24 0,-3-2-28 15,-2 2-81-15,-2-3-396 0</inkml:trace>
  <inkml:trace contextRef="#ctx0" brushRef="#br0" timeOffset="3785.48">3983 10011 419 0,'0'0'131'0,"0"0"126"0,0 0-24 15,0 0-38-15,0 0-38 0,0 0-10 16,0 0-6-16,0 0-24 0,0 0-19 0,0 0-19 31,0 0-14-31,0 0-9 0,0 0-3 0,0 0 1 16,0 11-1-16,4 0-4 0,5-1-8 0,-1 4-10 16,-4 1-7-16,9 0-2 0,-9 3-1 15,0 2 0-15,2 0-3 0,-2 0-5 0,0 5 0 16,-4-1-4-16,0 4 3 0,0-2 0 15,0 3-6-15,0 2-2 0,0-2-4 0,0 3-2 0,-2 0 3 16,0 0 4-16,2 0-3 0,0 1-1 0,0 0-3 16,0 2 0-16,0-1-1 0,0 3 1 0,0-2 0 15,0 1 0-15,0-3 0 0,0 2-1 16,0 0-3-16,0 0 1 0,0-1-1 0,0 3 0 16,0-4 8-16,0 0 4 0,0-2 1 0,0-1 1 15,0 0-6-15,-4-1-4 0,4-2 0 0,0 1 0 16,-2-2 3-16,2 0 3 0,-4-2-3 0,4-1-1 15,-2 1 0-15,0-4-2 16,2 0 3-16,0-3 1 0,0 2-4 0,0-6 0 0,0 0 2 16,0-3-3-16,0-1-2 0,0 0-8 15,0-3-12-15,0 0-9 0,0 0-12 0,0-3-9 16,-2 0-6-16,2 0-8 0,0-1-11 0,0-1-16 16,-2-1-25-16,2 0-53 0,0 0-95 0,-5-3-108 15,5 2-286-15</inkml:trace>
  <inkml:trace contextRef="#ctx0" brushRef="#br0" timeOffset="4476.02">4386 10314 79 0,'0'0'28'0,"0"0"36"0,0 0 12 0,0 0 11 16,0 0 2-16,0 0-4 0,0 0-12 0,0 0-20 16,0 0-15-16,0 0-5 0,0 0 6 15,0 0 10-15,0 0 15 0,0 0 10 0,58-114 4 16,-58 111 2-16,0 0-1 0,0 2 1 0,0 1 1 15,0-2-1-15,0 2 8 0,0-1 8 0,0 1-6 16,0 0-8-16,0 0-10 0,0-2-11 16,0 2-11-16,0 0-10 0,0 0-10 0,0 0-10 15,0 0-7-15,0-1-4 0,2-1-3 0,-2 1-1 16,2-1-2-16,3-1 0 0,-3 2-1 0,2-2-2 16,-2 1-3-16,0 0-1 0,-2 2 0 15,0 0 0-15,2 0 0 0,-2 0 0 16,2 0 4-16,-2 0 1 0,0 0 3 0,0 2 7 0,0 0 8 15,0 1 10-15,0-2 12 0,-2 2 8 0,0-1-2 16,2 1-4-16,0-2-6 0,0 4-9 0,0-1-5 16,0 1-3-16,0 1-6 0,0 3-4 15,0 0-2-15,0 4-3 0,0 0-3 0,0 0-2 16,0 2 1-16,0 4 0 0,0 2 2 0,0 0-1 16,0 5 1-16,0 0-2 0,-2 4-1 0,0 3 0 15,-2 0 0-15,2 3 5 0,-3 1 4 0,3 2 2 16,2 0 3-16,0-1-1 0,0 0-4 15,0 0 1-15,0-2 1 0,0 3 1 0,0-1 1 16,0 1-1-16,7-1-2 0,-5-2 3 0,2 2-3 16,0-3-2-16,-2 1 1 0,2-1-7 15,4 2-4-15,-3-4 2 0,-3 2-1 0,6-1-2 0,-2 1 1 16,-2 0-1-16,0-4 0 0,-2-2 3 0,5-3 1 16,-1-2-3-16,-4-1 2 0,-2-3 2 15,0-1-3-15,0 0 0 0,0-5-1 0,0 0 1 16,-2-2 1-16,0 0-1 0,-4-1-5 15,-1-3-8-15,5-1-11 0,-2-1-17 0,-4-1-21 16,2-1-19-16,2 0-17 0,-5-2-25 0,3 1-38 16,2-3-65-16,0 0-95 0,-2 1-494 0</inkml:trace>
  <inkml:trace contextRef="#ctx0" brushRef="#br0" timeOffset="4789.85">4008 11553 1289 0,'0'0'73'15,"0"0"83"-15,0 0 7 0,0 0-13 0,0 0-20 16,0 0-22-16,0 0-18 0,0 0-14 15,0 0-11-15,0 0-6 0,0 0-8 0,0 0-5 0,0 0-8 16,124-32-10-16,-103 30-7 0,2 1-3 0,3-1-4 16,-3 1-2-16,6 1 0 0,-2 0-1 15,-4 0-2-15,-3 0-6 0,-1 0-4 0,0 0-12 16,-3 0-25-16,-6 1-32 0,5 1-44 16,-5-2-58-16,1 0-103 0,-1 0-194 0,-4 0-414 0</inkml:trace>
  <inkml:trace contextRef="#ctx0" brushRef="#br0" timeOffset="5653.13">4225 11633 519 0,'0'0'100'0,"0"0"88"0,0 0-19 0,0 0-17 15,0 0-19-15,0 0-17 0,0 0-1 16,0 0-3-16,0 0-24 0,0 0-29 0,0 0-24 15,0 0-14-15,0 0-3 0,0-35 6 0,0 45 7 16,0 3 4-16,4 3 1 0,-4-1 0 16,4 5 1-16,-1 1 1 0,1 0 1 0,0 3-1 15,-4 2-1-15,2 1-2 0,4 0-2 0,-4 2-2 16,2 0-3-16,0 1-4 0,-2 2-4 0,3-2-4 16,1 3-4-16,0-3-1 0,-4 2-3 0,4-2-2 15,0-1-1-15,1 0-1 0,-3-5-3 16,2 0 0-16,2-1 0 0,-4-2-1 0,1-3 1 15,5 0 1-15,-8 0-3 0,2 1-1 16,0-3 0-16,0 1-1 0,-2-1 1 0,3-1 1 0,-3 2-4 16,-2-2-2-16,2-1-6 0,-2 0-11 0,0-1-10 15,0-4-18 1,0 2-18-16,0-2-23 0,0-3-33 0,0 2-54 0,0-4-84 0,0-1-110 16,0 0-316-16</inkml:trace>
  <inkml:trace contextRef="#ctx0" brushRef="#br0" timeOffset="6107.88">4343 12625 996 0,'0'0'104'0,"0"0"72"0,0 0-45 0,0 0-4 15,0 0-13-15,0 0-27 0,0 0-15 16,0 0-11-16,0 0-12 0,0 0-11 0,0 0-4 0,0 0 1 15,0 0 3-15,-118-2 5 0,116 12 6 16,0 2 3-16,0 0-1 0,2 3-7 0,0-1-13 16,2 1-13-16,2-1-11 0,7-4-3 0,-1 1-2 15,6-4-1-15,-3-1 0 0,1-3 0 16,3-3-1-16,-1 0 0 0,-3 0 2 0,-1-4 4 16,1-4 1-16,-7 2 0 15,2-3 0-15,0-1 1 0,-4-1-4 0,-2 1-1 0,3-2 1 16,-5 1-4-16,0 0-3 0,-7 1-7 0,3 0-14 0,-6 3-13 15,2 1-24-15,-9 2-20 0,5 1-23 0,-3 3-30 16,-1 0-44-16,-5 0-66 0,11 3-109 16,1-1-344-16</inkml:trace>
  <inkml:trace contextRef="#ctx0" brushRef="#br0" timeOffset="6939.86">4304 12852 327 0,'0'0'86'0,"0"0"72"0,0 0-10 0,0 0 4 0,0 0-9 0,0 0-22 16,0 0-23-16,0 0-19 0,0 0-17 0,0 0-10 15,0 0 2-15,0 0 5 0,0 0-5 0,-23 91-6 16,23-76-8-16,0 2-3 0,0-1 1 0,0 4 3 15,0 0 2-15,0-1 0 0,0 1-7 16,0 1-7-16,0 2-6 0,0 1-7 16,0 1-7-16,2 0-4 0,-2 1-3 0,0 0-4 0,0-2 0 15,2 1 0-15,-2-1 1 0,0 1 3 0,2-2-3 16,0 2-1-16,2-4 3 0,-2 2-2 16,3 1 0-16,-1-1 2 0,-4-1-1 0,4 3 0 15,0-2 0-15,2 2 1 0,-2-2-1 0,-2 1 0 0,0-3 0 16,5 2 0-16,-1-2 0 15,-4 0-2-15,-2 0 2 16,2 0-2-16,-2 1-6 0,0-4-3 0,0-1-5 0,0-3-5 0,0-3-4 16,0-1-2-16,2-2-9 0,-2-3-12 0,0-1-12 0,0-2-12 15,0-1-13-15,0-1-10 0,0 2 3 16,-2-2 1-16,2 0-6 0,-2 1 0 0,0 1 5 16,-4 1 8-16,-1 3 7 0,5 0 3 15,-4 2-3-15,0-1-21 0,-2 2-50 16,6-3-32-1,-5-2-5-15</inkml:trace>
  <inkml:trace contextRef="#ctx0" brushRef="#br0" timeOffset="7582.99">4085 13983 699 0,'0'0'190'15,"0"0"85"-15,0 0-121 0,0 0-11 16,0 0 2-16,0 0-13 0,0 0-21 0,0 0-14 15,0 0-16-15,0 0-14 0,0 0-9 16,0 0-10-16,0 0-6 0,0 0-8 0,20-15-6 16,-18 15-3-16,5 0-1 0,-1-3 1 0,-2 2 1 15,-2-2 1-15,6 1 1 0,1-1 2 0,-3 0 4 16,8 0 1-16,-1 0 0 0,3 0 1 16,1-2 0-16,3 1-2 0,5-1-6 0,0 2-5 15,-2 0-8-15,-1 0-4 0,-1 1-1 0,0 2-3 16,-1 0-3-16,-3 0-2 0,2 0-5 0,-3 2-10 15,-8 3-11-15,7-1-22 0,-9 1-32 0,4-1-33 16,-3 1-31-16,-3 1-26 0,0 2-44 0,-2-2-111 16,2 0-351-16,-4-2-65 0</inkml:trace>
  <inkml:trace contextRef="#ctx0" brushRef="#br0" timeOffset="8179.75">4072 14086 824 0,'0'0'98'0,"0"0"73"0,0 0-34 16,0 0-17-16,0 0-17 0,0 0-7 16,0 0-11-16,0 0-15 0,0 0-8 0,0 0-7 15,0 0-4-15,0 0-2 0,0 0-3 0,0 0-5 16,-25 99-3-16,25-73 1 0,0 3 1 16,0 2 3-16,0 3 2 0,0 3-3 0,0-3-7 15,0 4-7-15,2-1-10 0,3 0-9 0,-5 3-2 16,2-1-3-16,-2 0-1 0,0 0 0 0,4-1-2 15,-4 2-3-15,0-3-1 0,2 3 2 0,-2-3-1 16,0 0 4-16,0 1 0 0,0-1-1 0,0-2 2 16,0 1-1-16,2-2-2 0,-2-2-1 15,0-6 0-15,2-1-3 0,0-2 0 0,2-7 2 16,0-1-2-16,3-4 0 0,-5-2-3 16,0-3-7-16,0-3-8 0,4 0-5 0,-2-3-5 0,-2 1-9 15,-2-1-4-15,2 0-8 0,-2 0-15 0,0 0-17 16,0 0-20-16,0 0-30 0,0 0-51 15,0 0-86-15,-2 0-436 0</inkml:trace>
  <inkml:trace contextRef="#ctx0" brushRef="#br0" timeOffset="8650.24">4572 13968 652 0,'0'0'153'0,"0"0"95"0,0 0-77 15,0 0-33-15,0 0-14 0,0 0-5 0,0 0-10 16,0 0-9-16,0 0-12 0,0 0-12 16,0 0-11-16,0 0-9 0,-35 120-10 0,35-96-6 0,0 3 0 15,0 5-1-15,2 1 2 0,-2 3-1 0,0 5-5 16,0 0-4-16,-2 1-4 0,-6 2-8 16,4 0-4-16,2 0-4 0,0 1-1 15,-4 0-2-15,4 0-2 0,-3-2-2 0,3 3-1 0,2-4 3 16,0 2 1-16,0-2 1 0,0-1-3 15,0-2-4-15,0 1-2 0,0-4-3 0,0 0-4 16,2-4 1-16,3-4-1 0,-3 1 2 0,-2-4 3 0,4-4-3 16,-4-2-7-16,0-1-7 0,0-3-13 15,0 1-6-15,0-4-2 0,0-1-7 0,0-5-9 16,0 1-20-16,0-3-28 0,-4-1-34 16,4-1-56-16,-2-1-67 0,-3-1-100 0,5 0-299 15</inkml:trace>
  <inkml:trace contextRef="#ctx0" brushRef="#br0" timeOffset="8963.98">4087 15329 850 0,'0'0'350'0,"0"0"71"0,0 0-289 0,0 0-17 16,0 0-11-16,0 0-16 0,0 0-18 15,0 0-13-15,0 0-7 0,0 0-9 0,0 0-6 16,0 0-4-16,0 0-1 0,0 0 2 0,68 30 3 16,-43-30 4-16,0 0-1 0,-1-3-7 15,9 0-4-15,-6-1-8 0,6-1-3 0,-8 2-2 16,2 2-5-16,0-1 0 0,-6 2-5 0,-1 0-6 15,-1 0-9-15,-3 0-14 0,-5 3-24 0,5 0-26 16,-7 2-20-16,1-1-28 0,-4-1-40 16,4 0-79-16,-5 0-165 0,-3-1-450 0</inkml:trace>
  <inkml:trace contextRef="#ctx0" brushRef="#br0" timeOffset="9623.79">4283 15417 996 0,'0'0'91'0,"0"0"76"0,0 0-21 0,0 0-1 15,0 0-6-15,0 0-24 0,0 0-11 0,0 0-13 16,0 0-15-16,0 0-10 0,0 0-11 0,0 0-9 16,0 0-7-16,0 0-6 0,19 128-2 15,-19-106-3-15,0 3-1 0,0 2-5 0,0 0-5 16,0 3 0-16,0 2-3 0,0 3-3 0,0 0-3 15,0 3-1-15,0-1 1 0,0 1-1 16,0 0-1-16,0 0-3 0,2 2 1 0,-2-3 3 16,4 2 0-16,0-1 2 0,2-3-4 0,-2 1-6 0,-2-1-1 15,0-3-2-15,5 1 4 16,-1-4 3-16,-4 0-3 0,2-1 0 0,0-2-1 0,0-2-1 16,3 2 1-16,-3 1 0 0,-4-1-1 15,2 3 1-15,-2-1 1 0,0 1 1 0,0-5-2 16,0 0-2-16,0-4 0 0,0-2 0 0,0-1 1 15,0-5-3-15,-2-2-8 0,2-2-15 0,0-2-17 16,-2-3-11-16,2-1-15 0,-2-2-16 16,-3 0-33-16,3-3-62 0,-2-3-105 0,4 1-134 15,0 0-306-15</inkml:trace>
  <inkml:trace contextRef="#ctx0" brushRef="#br0" timeOffset="10360.02">3866 16783 357 0,'0'0'132'16,"0"0"107"-16,0 0-28 0,0 0-11 0,0 0-29 0,0 0-26 16,0 0-16-16,0 0-16 0,0 0-16 15,0 0-11-15,0 0-8 0,0 0-8 0,0 0-9 16,37 5-5-16,-21-5-3 0,1 1-8 0,3 2-8 15,5 2-7-15,-2-2-5 0,6 2-3 0,2-2 0 16,0 1-2-16,2 1-1 0,2-2-2 16,7 0-3-16,-3 0 3 15,0-3 6-15,2 0 7 0,1 0 6 0,1 0-2 0,1 0-6 16,-3-5-7-16,-6 4-6 0,2-1-6 0,0 1-4 0,1 1-1 16,-11 0-4-16,8 0-1 0,-10 0 1 0,-1 0 0 15,1 1 2-15,-8 2-4 0,-3-3-9 16,3 3-9-16,-3-1-14 0,-8-2-16 0,9 1-16 15,-11 1-12-15,4-1-13 0,-4 1-13 16,0 0-17-16,-4 0-24 0,0 2-28 0,0-1-43 16,0-1-56-16,0 1-447 0</inkml:trace>
  <inkml:trace contextRef="#ctx0" brushRef="#br0" timeOffset="10658.24">4225 17006 1058 0,'0'0'207'0,"0"0"75"0,0 0-143 0,0 0-20 15,0 0-12-15,0 0-19 0,0 0-20 0,0 0-7 16,0 0-10-16,0 0-10 0,0 0-2 0,0 0-2 16,0 0 2-16,0 0-1 0,104 22-6 15,-84-22-8-15,9-3-8 0,-6 3-7 0,-2 0-10 16,-1 0-11-16,-1 0-20 0,-3 1-28 0,-5 4-39 16,3 0-62-16,-8 1-97 0,1-3-140 0,-3 1-440 15</inkml:trace>
  <inkml:trace contextRef="#ctx0" brushRef="#br0" timeOffset="10877.83">4302 17240 1733 0,'0'0'77'0,"0"0"55"16,0 0-26-16,0 0-8 0,0 0-20 0,0 0-27 0,0 0-17 16,122 21-11-16,-104-19-8 0,1-2-6 15,-1 0-12-15,-3 0-22 0,-1 0-29 0,1 0-34 16,-5 0-57-16,1 0-116 0,-11 0-560 0</inkml:trace>
  <inkml:trace contextRef="#ctx0" brushRef="#br0" timeOffset="14029.09">2458 10714 722 0,'0'0'168'0,"0"0"81"0,0 0-101 0,0 0-23 0,0 0-2 16,0 0-2-16,0 0-21 0,0 0-16 15,0 0-13-15,0 0-13 0,0 0-11 0,0 0-8 16,29 37-11-16,-11-45-9 0,-3-3-6 0,3 1-7 15,3-5-3-15,0-3-1 0,-1-2-2 0,5-3-2 16,-4 0 0-16,0 0 0 16,-3 0 3-16,1 2 2 0,-7 1 1 0,1 4 1 0,1 1 2 15,-8 4 3-15,0 2 4 0,-3 4 12 16,3 2 11-16,-6 2 9 0,0 1 1 0,0 0-6 0,0 6-6 16,-6 1-5-16,3 2 1 0,-1 4 1 15,4 1-5-15,0 3-2 0,0 0-2 0,0 1-4 16,0 2-3-16,0 0 0 0,7 2-4 0,-1-2-1 15,-4-1-2-15,2 1-2 0,4-1-2 0,0 1-3 16,-3-2-1-16,1 1-1 0,2-1 0 16,-6-1 2-16,6 2 0 0,-3-2-5 0,1 1-10 0,-4-3-18 15,0 1-29-15,2-1-36 0,-4-2-34 0,0 0-27 16,0-2-32-16,-4-3-72 0,2-2-134 16,2-3-391-16</inkml:trace>
  <inkml:trace contextRef="#ctx0" brushRef="#br0" timeOffset="14295.98">2970 10531 1365 0,'0'0'100'0,"0"0"77"0,0 0-25 15,0 0-11-15,0 0-23 0,0 0-34 16,0 0-22-16,0 0-12 0,0 0-6 15,0 0-2-15,0 0-1 0,0 0 0 0,0 0-1 0,0 0-1 16,21 128-5-16,-17-104-1 0,-4 1-2 0,0-1-4 16,0 1-2-16,0 1-4 0,0-4-3 0,0 2-6 15,0-1-6-15,-4-1-2 0,2-3-2 16,2-3-2-16,0 0-6 0,0-4-13 0,0-3-20 16,0-1-28-16,0-4-38 0,0-2-38 0,6-2-38 15,-2 0-72-15,1-3-149 0,-3 1-470 0</inkml:trace>
  <inkml:trace contextRef="#ctx0" brushRef="#br0" timeOffset="14579.24">3216 10695 1362 0,'0'0'72'16,"0"0"61"-16,0 0-10 0,0 0-3 15,0 0-15-15,0 0-15 0,0 0-6 0,0 0-5 0,-119 83-5 16,106-71-1-16,-3 3 1 0,3-1 1 16,3-2-4-16,2 2-6 0,-1-1-9 0,7-2-9 15,2 1-10-15,0 0-7 0,0-3-2 16,2 3 0-16,7-1-2 0,1-1 0 0,2-1-1 0,-1-1-6 16,5 1-7-16,3-4-8 0,-7 2-4 0,1-2 0 31,3-1 4-31,-6 0 0 0,1 1-9 0,1-1-14 0,-4 1-35 0,3 0-61 0,-3-1-76 15,-6-1-160-15,4-1-660 0</inkml:trace>
  <inkml:trace contextRef="#ctx0" brushRef="#br0" timeOffset="15614.62">2824 14804 1142 0,'0'0'92'0,"0"0"59"16,0 0-23-16,0 0 6 0,0 0-20 16,0 0-24-16,0 0-23 0,0 0-20 0,0 0-11 15,0 0-7-15,0 0 0 0,0 0 1 0,0 0 0 16,0 0-1-16,72-109-4 0,-60 91-2 15,5 0-3-15,-3-2-6 0,-3 4 0 0,5 1 1 0,-7 3 4 16,1 2 6-16,-6 3 2 0,2 4 2 16,-6 1-1-16,0 2-2 0,0 2 1 0,0 5 3 15,-6 3 1-15,4 3-3 0,0 2-2 0,-4 3-3 16,-3 3 2-16,5 2 0 0,0 2-3 16,-2-2-5-16,0 2-6 0,4-1 1 0,0 0-4 15,2-1 1-15,0-2-3 0,0 0-5 0,0-1 3 16,0 0-3-16,2-3-3 0,0 2 2 0,4-4 0 15,0 3-2-15,-2-3 0 0,-2 0 0 16,5 0-7-16,-5-1-8 0,0-3-14 0,2-2-20 0,-2 0-29 16,-2-3-34-16,0-1-31 0,0-4-33 15,0 1-73-15,0-2-174 0,0 0-418 0</inkml:trace>
  <inkml:trace contextRef="#ctx0" brushRef="#br0" timeOffset="15983.84">3179 14688 1362 0,'0'0'106'0,"0"0"87"0,0 0-30 15,0 0-12-15,0 0-15 0,0 0-25 0,0 0-24 16,0 0-17-16,0 0-18 0,0 0-12 0,0 0-4 0,-2 116-2 16,4-97-2-16,-2 1-2 0,4 0-5 15,-2 0-4-15,-2-2-4 0,0 0-5 0,0 0-5 0,0 0 1 16,0-2-2-16,2-1-2 0,-2-1 0 15,0 0-2-15,0 0-2 0,0-2-1 0,0 0-8 0,0-1-21 16,0-4-36-16,-2 0-52 0,2-4-50 0,0 0-57 16,-2-3-107-16,2 0-132 0,0 0-316 0</inkml:trace>
  <inkml:trace contextRef="#ctx0" brushRef="#br0" timeOffset="16297.74">3369 14849 1480 0,'0'0'100'0,"0"0"64"0,0 0-43 16,0 0-3 0,0 0-9-16,0 0-20 0,0 0-16 0,0 0-9 0,0 0-12 0,0 0-11 15,-124 54-5-15,110-45-4 0,6-1-1 0,-5 3-2 16,7 1 1-16,-2-1-2 0,2 0-2 0,1-1-1 15,5 1 0-15,0 0-6 0,0 0-3 16,0 0-6-16,2-1-1 0,7 2 0 0,-1-1-2 16,-4 0-1-16,11 1-3 0,-7-1-3 0,6-1 1 15,-1 0 2 1,-3 1-3-16,5 0 0 0,-3-1 2 0,0-1 0 0,3 1-2 0,-3-3-8 0,-1-1-20 16,1 0-28-16,0-1-43 0,1-2-47 15,-7 1-52-15,8-4-104 0,-9 0-374 0,-1 0-192 16</inkml:trace>
  <inkml:trace contextRef="#ctx0" brushRef="#br0" timeOffset="18054.71">4442 12706 811 0,'0'0'108'0,"0"0"55"15,0 0-56-15,0 0-7 0,0 0-16 0,0 0-18 16,0 0-3-16,0 0-4 0,0 0-14 16,0 0-12-16,0 0-10 0,0 0-7 0,0 0-1 0,0 0 2 15,79 14 3-15,-56-15 2 0,5-1-1 16,6 2-2-16,3-2-1 0,0 2-1 0,2-1-1 15,5 1-5-15,-3-2-4 0,2 2-2 0,7 0-1 16,-5 0-1-16,1 0-1 0,6 3-3 16,-9-1 2-16,11 0 2 0,-9 2 0 0,5 0 1 15,2-1-1-15,1 0-3 0,-3 0 0 0,6 0 1 16,4-2 1-16,-5 2 1 0,3 0-1 16,0 0-2-16,-6-1 1 0,8 1 2 0,-2-1-2 0,2-1 0 15,-2 1 0-15,-1-2 0 0,-1 0 1 0,-4 0 0 16,2 0 0-16,2 0-1 0,-7 0-1 15,3 0 2-15,-7-3 1 0,5 1 4 0,-7 0 4 16,1-1 4-16,-3 3-1 0,-2 0-1 0,1 0-2 16,-5 0 1-16,2 0 3 0,-8 0 3 15,6 0 0-15,-10 5 1 0,0 0-2 0,2 1-4 16,-9 3-3-16,-3 0-3 0,-1 0-4 0,-2-1 0 16,-3 0 0-16,-5 1 0 0,6-3-3 0,-8 2 0 15,0-2-3-15,0-1-14 0,-2-1-27 16,2-2-38-16,1-2-67 0,3 0-203 0,-4 0-515 0</inkml:trace>
  <inkml:trace contextRef="#ctx0" brushRef="#br0" timeOffset="18949.02">7371 12151 580 0,'0'0'201'0,"0"0"77"0,0 0-134 16,0 0-18-16,0 0-11 0,0 0 7 0,0 0 3 15,0 0-6-15,0 0-14 0,0 0-19 16,0 0-10-16,0 0-7 0,0 0-11 0,0 0-4 16,25 59 1-16,-25-32 0 0,2 3 3 0,0 3 0 15,-2 3-3-15,0 1-6 0,4-1-5 16,-4-1-8-16,9 0-13 0,-7-2-9 0,0 0-6 16,0 1-2-16,0-2-2 0,-2-1-2 0,2-2-3 15,-2-2-1-15,0 0-5 0,0-3-17 0,0 1-31 16,-2-4-53-16,0-5-54 0,2-2-50 0,-2-8-78 15,0-3-154-15,2-3-403 0</inkml:trace>
  <inkml:trace contextRef="#ctx0" brushRef="#br0" timeOffset="19215.53">7311 12290 999 0,'0'0'68'0,"0"0"65"16,0 0-8-16,0 0-7 0,0 0 6 0,50-131 1 0,-31 118-8 15,1 1-13-15,1 5-18 0,8-1-16 0,-6 3-12 16,1 4-8-16,-1 1-6 0,-2 0-3 16,8 3 0-16,-6 5-1 0,-3 2-1 0,1 2-2 15,-5 4 0-15,-5 0 0 0,1 0 1 0,-6 4-2 16,-6-1-7-16,0 0-8 0,0 0-4 16,-8 3-4-16,-4-4-1 15,-5 2 0-15,5 0-5 0,-7-4-3 0,1-1 0 0,-1 0-2 0,0-1 1 16,-1-2 0-16,1-3 1 0,3-1-2 0,-1-3-5 15,9 0-20-15,-5-2-39 0,9 0-53 0,0-2-55 16,2 1-73-16,2-2-162 0,0 2-508 0</inkml:trace>
  <inkml:trace contextRef="#ctx0" brushRef="#br0" timeOffset="20147.27">7896 12440 564 0,'0'0'110'0,"0"0"77"15,0 0-49-15,0 0-26 0,0 0-22 16,0 0-10-16,0 0 1 0,0 0 8 0,0 0 13 0,0 0 6 16,0 0-11-16,-117 139-9 0,108-113-9 15,-1 0-8-15,2 0-4 0,-1 0-10 0,5 0-14 16,4-2-13-16,0-3-10 0,2-1-9 0,11-3-3 16,-5-4-1-16,9-3-3 0,-1-4 0 0,1-3 2 15,1-3 1-15,3 0-2 0,-2-6 0 16,1-4 0-16,-5-2-2 0,3-5 1 0,1-1-1 15,-1-3-1-15,-1-1-1 0,-3 0 5 0,-5-2 12 16,1-2 14-16,-6 2 11 0,0-2 9 16,-4 1-2-16,0 2-7 0,-6 2-8 0,-6 1-9 0,-9 3-7 15,0 5-9-15,-1 2-6 0,-9 2-13 16,4 5-24-16,-6 1-39 0,6 2-56 0,-6 7-73 16,10-1-182-1,13 0-554-15</inkml:trace>
  <inkml:trace contextRef="#ctx0" brushRef="#br0" timeOffset="23190.49">4200 12723 419 0,'0'0'87'0,"0"0"77"0,0 0-16 0,0 0-12 16,0 0-19-16,0 0-18 0,0 0-12 15,0 0-10-15,0 0-9 0,0 0 0 0,0 0 6 16,0 0 3-16,-16-12 2 0,12 12 2 0,0-2-1 16,-3 0-6-16,3 1-6 0,2-1-8 15,-2 1-6-15,-6-1-3 0,6 1-3 0,-7 1-1 16,1-2-4-16,0 1-6 0,-1 1-7 0,-7 0-6 15,1 0-6-15,-4-2-1 0,3 2-5 16,-3 0-2-16,-2 0-1 0,3 0 2 0,1 0 2 0,-2 0-1 16,3 0-1-16,-1 0-2 0,1 0-1 15,3 0-2-15,-3-1-2 0,3 1 0 0,-1 0-2 16,3 0 1-16,1 0 0 0,-1 0-3 0,7 0-1 16,-2 0 2-16,0 0-1 0,6 0 0 15,-5 0 1-15,3 0-5 0,0 0-10 0,2 1-20 16,0-1-27-16,2 0-33 0,0 0-32 0,-2 0-26 15,0 0-45-15,2 0-93 0,0 0-516 0</inkml:trace>
  <inkml:trace contextRef="#ctx0" brushRef="#br0" timeOffset="23597.91">3785 12438 846 0,'0'0'132'0,"0"0"61"0,0 0-76 0,0 0-11 0,0 0-1 16,0 0-1-16,0 0-10 0,0 0-12 0,0 0-16 15,0 0-17-15,0 0-7 0,0 0 1 16,0 0 7-16,-19-7 5 0,17 14 0 0,2 3-5 16,-4 3-5-16,0 2-4 0,2 0 1 0,-2 5 0 15,2 0-3-15,0 0-3 0,0 5-3 16,-5-1-8-16,3 1-4 0,0 1-6 0,0 0-6 16,2-2-3-16,0 2-1 0,-4-1-1 0,6-2-2 15,-2 2-2-15,2-5 1 0,-5 0-3 0,5-3 0 16,-2-2 0-16,2-3-2 0,0-1-6 0,0-4-12 15,0-3-16-15,0-1-19 0,0-1-21 16,0-2-22-16,7 0-22 0,-7-2-38 0,2-2-72 16,-2-1-129-16,2 3-433 0</inkml:trace>
  <inkml:trace contextRef="#ctx0" brushRef="#br0" timeOffset="24586.57">3669 12441 223 0,'0'0'68'0,"0"0"80"0,0 0 10 16,0 0-8-16,0 0-17 0,0 0-21 16,0 0-19-16,0 0-17 0,0 0-12 0,0 0-6 15,0 0-4-15,0 0-5 0,0 0-5 16,0 0 0-16,8-10 2 0,-8 8-5 0,0 2-5 15,0-1-7-15,0 1-3 0,-2-2-2 0,0 2-1 16,-2 0 0-16,2 0-1 0,0 0-1 16,0 0-2-16,-4 0-1 0,2 0 2 0,-3 0 1 15,5 2 4-15,-6-1 5 0,0-1-3 0,4 2-2 16,-5-2-3-16,-1 1-4 0,6-1-3 0,-11 0 1 0,5 0-2 16,-2 0-2-16,-7 0 1 0,1-3-3 15,-1 2 0-15,-4-1 3 0,2-1 4 0,-1 2 3 16,-9-1 2-16,6 1-4 0,-6 1-3 0,2 0-3 15,-10 0-1-15,8 0-1 0,-2 0-1 16,-5 0-4-16,3 0 1 0,10 0-2 0,-6 0 2 16,3 0 2-16,5 0-2 0,2 0 2 0,3-2-2 15,-1-1-3-15,9-2 2 0,1-1 0 0,1 0-2 16,6 0 0-16,-4 2 0 0,4-1 1 0,0 2 0 16,2-2-1-16,0 5-1 0,0-3-4 15,-2 3 0-15,-3-1 2 0,1 1 1 0,-2 0 0 16,2 0 0-16,-4 1-1 0,-1 2 0 15,3 0-1-15,-6-1 0 0,6 1-1 0,-7 0 1 16,7 0 3-16,-4-1-3 0,1-1 1 0,-1 1 2 16,0-2-2-16,4 1 1 0,-3-1 1 0,3 0-2 15,-2 0 1-15,2 0 1 0,1-1-2 0,-1-1 0 16,2 1-1-16,-2-2-3 0,2 0 3 0,2-1 1 16,-4 3 1-16,3-4 0 0,-1 2-1 15,2 0 2-15,-2 0-3 0,2 2 0 0,2-2 1 16,-6 1 0-16,6 1-1 0,-2-1-4 0,-2 2-5 15,2-1-10-15,2 1-20 0,0 0-31 0,-2 0-50 16,2 1-77-16,-3 2-148 0,3-1-504 0</inkml:trace>
  <inkml:trace contextRef="#ctx0" brushRef="#br0" timeOffset="25448.83">2704 12432 603 0,'0'0'69'0,"0"0"68"0,0 0-2 0,0 0-12 16,0 0-19-16,0 0-16 0,0 0-15 0,0 0-19 16,0 0-15-16,0 0-2 0,0 0 12 15,0 0 11-15,0 0 5 0,0 0-2 0,-19 41-4 16,19-25-1-16,0 3 3 0,0 1 1 15,0 2-2-15,0-1-2 0,2 2-3 0,-2 0-4 0,0-3-3 16,0 2-6-16,2-1-8 0,-2-3-4 16,2 1-6-16,-2-3-7 0,5 0-4 0,-3-2-3 15,-2 1 0-15,6-1-2 0,-4-2-2 16,-2 0-1-16,2-2-1 0,0 1-1 0,6-3-2 0,-6-1-1 16,5 1 0-16,-7-2 0 0,2 0 0 0,-2 0 2 15,2-1 0 1,2-1 1-16,-4-1 2 0,0 2-2 0,0-3-1 0,0-1 0 0,0 1-2 15,0-2 3-15,0 0 2 0,0 0 0 0,0 0 1 16,0 0-2-16,0 0 0 0,0 0 1 16,0-2-2-16,2 2-1 0,0-1-1 0,2 1-3 15,-2 0-1-15,2 0 1 0,-2 0-1 0,5 0 1 16,1 0 3-16,-4 0 1 0,6 1-2 0,-4 1 1 16,5-2-2-16,-1 2 2 0,7 1 1 0,-7-3 0 15,4 1-2-15,3-1 0 0,2 0 1 16,1 0 2-16,-1 0 2 0,4 0-1 0,-3-1-2 15,5-1-3-15,6 1 0 0,-8-1 2 16,2 2 0-16,4 0-1 0,-3 0 1 0,-5 0 1 0,0 0-1 16,2 0 1-16,1 2-3 0,-3 1-2 15,0-2 2-15,1 1 0 16,3-1 2-16,-6 1 1 0,4-2-2 0,-3 0-1 0,1 0-1 0,-2-2 0 16,3 1-5-16,1-4-1 0,2 2-2 0,-2-2-6 15,-1 0-3-15,-5 1-6 0,4-2-7 16,-9 3-7-16,2 1-14 0,-5-1-16 0,-1 3-17 15,-4 0-20-15,-2 0-43 0,0 0-94 0,-2 0-512 16</inkml:trace>
  <inkml:trace contextRef="#ctx0" brushRef="#br0" timeOffset="26735.94">2886 11893 713 0,'0'0'99'16,"0"0"82"-16,0 0-33 0,0 0-31 0,0 0-24 15,0 0-13-15,0 0 3 0,0 0 4 0,0 0-6 16,0 0-7-16,0 0-4 0,0 0-7 0,0 0-8 16,-11 89-4-16,11-72-3 0,0 2 0 15,0-1 1-15,0 0-3 16,-4 1-7-16,2-3-9 15,2 0-8-15,-4 0-8 0,4-3-4 0,0-1-3 16,-2-1-2-16,-2-2-3 0,2 0-7 0,0-3-19 16,2-2-37-16,0-2-47 0,0-1-57 15,4-1-97-15,2 0-130 0,-6-1-371 0</inkml:trace>
  <inkml:trace contextRef="#ctx0" brushRef="#br0" timeOffset="27066.86">3026 11983 824 0,'0'0'139'0,"0"0"59"0,0 0-88 15,0 0-6-15,0 0 1 0,0 0 2 16,0 0-6-16,0 0-13 0,0 0-20 0,0 0-14 16,0 0-10-16,0 0-7 0,-41 118-8 0,41-106-9 15,0 2-6-15,0-4-3 0,4-1-4 16,6 1 1-16,-1-4-3 0,1-3-1 0,-2-2 2 15,9 1-3-15,-9-2-5 0,7 0-6 0,-5-2-10 0,0-2-8 16,3-4-1-16,-5 0 3 0,2-1 5 16,-2 2 8-16,3-4 5 0,-5 2 3 0,0-3 2 15,2 1 1-15,-1 0 1 0,-5-2 0 0,2 1 0 16,-2 0 1-16,2 3 3 0,-4 0 3 16,0 0 5-16,-4 2 2 0,0 0-2 0,2 2 0 0,-7 1-2 15,-1 0-3-15,2 1-2 0,0 0-3 0,1 1-5 16,-5 2-10-16,6 0-17 0,-2 0-23 15,-3 0-42-15,3 5-68 0,0-1-102 0,6-1-513 16</inkml:trace>
  <inkml:trace contextRef="#ctx0" brushRef="#br0" timeOffset="27458.73">3316 11957 978 0,'0'0'99'0,"0"0"64"0,0 0-48 15,0 0-12-15,0 0-4 0,0 0-8 16,0 0-6-16,0 0-7 0,0 0-12 0,0 0-5 16,0 0-1-16,0 0 1 0,0 0-3 0,-112 135-5 15,104-116-8-15,2-2-11 0,1-2-10 16,5-1-9-16,0-3-9 0,0-1-2 0,5-3 0 15,7-1-2-15,-8-3 0 0,13-1 1 0,-5-2-3 16,0 0-7-16,7-2-9 0,-2-2-7 0,-3-4-4 16,-4 2 0-16,5-1-1 0,-7 0-1 0,5-1 2 15,-9 0 3-15,4-1 3 0,-6 2 5 0,4-2 7 16,-4 1 7-16,-2-3 0 0,0 4 3 16,0-3-1-16,0 3-3 0,0-2 4 0,-2 3-3 15,-4-1-1-15,0 1 0 0,4 1-1 16,-2-1-2-16,2 1-4 0,-5 1-9 0,1 1-19 0,4 0-36 15,2 0-61-15,-2 3-103 16,2-2-536-16</inkml:trace>
  <inkml:trace contextRef="#ctx0" brushRef="#br0" timeOffset="28007.81">3485 12213 640 0,'0'0'113'0,"0"0"77"0,0 0-50 0,0 0-30 0,0 0-29 16,0 0-22-16,0 0-17 0,0 0-13 16,0 0-11-16,0 0-9 0,0 0-4 0,0 0 0 15,0 0-2-15,-2-32 2 0,0 26 2 0,-2-1 4 16,2 1 8-16,-4-3 10 0,6-1 12 0,-5 1 9 16,5-1 5-16,-2-1 2 0,-2 0-1 15,2-1-3-15,2-2-1 0,0 1-5 0,2 1-4 0,4 0-8 16,-1 1-9-16,9 4-8 0,-4-2-4 15,3 2-3-15,3 3-4 0,-3 1-1 0,1 1-2 16,3 1-3-16,1 1 0 0,-5 0-2 16,-1 3 0-16,3 0-1 0,-5 1 2 0,0 3 3 15,-6 0-1-15,3-1 0 0,-1 3 0 16,-4-2-3-16,0 2 1 0,-2-2 0 0,0 1-1 0,-2 1 2 16,-4-2-1-16,-3 1-2 0,5-1 0 0,-6-1 2 15,0 2 0-15,-5-2 0 0,7 0 1 16,-4 0-2-16,5 2 0 0,-1-2 0 0,0 0 1 15,6 0 0-15,0 2 0 0,2-4 0 0,0 2-1 16,0 0-1-16,4 0 1 0,6 0 1 16,-2-2 0-16,5 1-1 0,-1 1-4 0,5-3-13 0,-3 0-20 15,1-1-26-15,-3-1-34 0,5 2-56 0,-11-1-130 16,4-2-522-16</inkml:trace>
  <inkml:trace contextRef="#ctx0" brushRef="#br0" timeOffset="30690.12">2559 12645 428 0,'0'0'103'15,"0"0"92"-15,0 0-31 0,0 0-33 0,0 0-26 16,0 0-21-16,0 0-14 0,0 0-7 0,0 0-5 16,0 0 4-16,0 0 8 0,0 0-2 0,0 0-6 15,-2-5-7-15,0 2-8 0,-2 2-4 16,4-1-3-16,-2-1 1 0,0 0-2 0,0 0-2 15,-7 1-4-15,1 0-5 0,0-1-7 0,-7 0-4 16,1 2-2-16,-1-2 2 0,-3 0 3 16,-1 1 2-16,-1-1-2 0,-3 0-3 0,-4 1 1 15,2-2 0-15,-4 1 0 0,0-2 1 0,-6 2-1 16,2 0-3-16,0 0-2 0,-6 0-7 0,-1 0-8 16,1 2-3-16,0-3-2 15,-2 3 5-15,1-2 3 0,1 1-1 0,-2 1 1 0,-3-2-1 16,3 1 0-16,0-2 0 0,-1 2-2 0,3-1 0 0,-2 0 1 15,1 0 0-15,1 0-2 0,0 1-1 16,-3 2 1-16,1 0 1 0,2 0 11 0,-1 0 14 16,5-2 4-16,0 2 3 0,6-1-9 0,2 1-9 15,5 0-5-15,1 0-1 0,4 0-2 16,5 0-2-16,0 0 3 0,1-2 2 0,1 2 0 16,4 0 4-16,2-1-2 0,0-1 0 0,4 2 9 15,0 0 2-15,0 0 0 0,0 0-3 16,0 0-10-16,0 0-7 0,0 0 0 0,0 0 0 15,4 0 1-15,-4 0 1 0,2 0 0 0,-2 0-1 16,0 0-2-16,0 0 2 0,0 0 1 0,0 0 2 16,0 0 1-16,0 0 1 0,0 0 1 0,-2 0 3 15,2 0 5-15,-4 0 3 0,1-1-1 16,1-1 1-16,2 0-4 0,-4 2-5 0,4 0-1 16,-2 0-3-16,2 0-1 0,-2 0-3 0,0 4-1 15,-4-1 0-15,4 1 0 0,0 3 5 0,-5-1 1 16,5 3-1-16,-2 2-1 0,-2 0-4 15,4 2 0-15,-4 1 0 0,-2 1 1 16,3 1-1-16,-1 1-1 0,0-2 0 0,-2 4-1 0,-3-4 0 16,1 0 0-16,4 0 0 0,-4 0-1 0,1 0 3 15,-1 0 0-15,6-2 3 0,-7 0-1 16,5-4-2-16,0-2 0 0,4 1 0 0,0-5 0 0,2 0-2 16,0 2 2-16,0-4 0 0,0 2-2 15,0-1 4-15,0 1 0 0,2-2 0 0,-2 2 0 16,2-1-2-16,-2 1 2 0,6-2-4 0,-2 4-2 15,-2-4 2-15,1 3 2 0,-1-1 5 0,4 0-2 16,-4-2-3-16,0 2 0 0,6 0-2 16,-4-1 5-16,9-1 0 0,-3 2-2 0,7-1 0 15,-1-1-1-15,7 1 0 0,2-1 2 0,4 1 4 16,2-1 2-16,0 1-2 0,2 0-3 0,2 1-2 16,2-3-1-16,2 5 3 15,5-1-11-15,-5 3-14 0,2 0-2 0,3 4-1 0,-5-2 14 16,2 3 12-16,-3 0 1 0,-1-1-2 0,-2 2 0 15,-4 2 1-15,4 1-1 0,-4 0 1 16,-2 3 2-16,-6-1-1 0,4 1-3 0,-7 2-1 0,-1 2-4 16,0-2 0-16,-5 2-4 0,3 1-7 15,-7 0 2-15,0 2 0 0,-6-1 1 0,5 1 5 16,-7 3-5-16,2-2-5 0,-4 2-1 0,-4 1-2 16,-7 2-1-16,-1 0 0 0,-7 3-2 0,-3-2 4 15,-7-1 3-15,0-3 7 0,-4-6 7 16,-2-1 3-16,-1-3 0 0,-7 0 1 0,8-4 1 15,-4-2-1-15,-1-2 2 0,-1-2 1 0,0-2 1 16,-3-2 3-16,3-4-2 0,2-1 16 0,-1 0 15 31,5-1-1-31,0-5-1 0,0-2-19 0,6-3-18 0,0 0 2 0,4-1 3 0,2-2-1 16,5 0 0-16,-1-2 2 0,5-1-4 16,5 0 3-16,3 0 1 0,0-3 0 0,6-2 1 0,8 0-3 15,3 1-1-15,5 0-2 0,7 4 0 0,-2 2 4 16,3 1 1-16,3 5 0 0,-2 4 3 15,0 0-1-15,2 3 0 0,-2 2 1 16,4 0-1-16,-3 0-16 0,5 0-16 0,0 3-3 0,0 1-3 16,0 2 18-16,5 2 17 0,-5-1 0 15,0 4 1-15,0 0-3 0,-2 4-2 0,-5 0 2 16,1 2 0-16,-2-1 2 0,2 4 2 0,-5 1-2 16,-3 2-2-16,-1-1 0 0,-3 4-2 0,-5 0 0 15,0 3-1-15,-6 1-2 0,1 3 0 0,-3 0-1 16,0 2-2-16,-7 2-3 0,-1-1-5 15,-8 2-2-15,1-3-2 0,-6 2 0 0,-5 1 2 16,3-2 3-16,-4-2 3 0,-2-2 0 0,0-4 4 16,-4-1 0-16,2-2 1 0,-4-5 2 0,0-2-2 15,0-1 1-15,-1-5 1 0,-1 1 17 0,-2-4 13 16,0-2-4-16,-3 1-1 0,3-1-18 16,-4-3-14-16,1 4 1 15,-1-2-1-15,4-1 1 0,3-2 3 0,1-2 3 0,8-1 1 0,1 0-1 16,9-4-4-16,9-4-10 0,2-3-7 15,6 0-3-15,4-4 2 0,6-2 7 0,9 2 6 0,7-4 6 16,1 1 6-16,6 4 4 0,0-2 2 0,5 6 0 16,-5-1 2-16,4 3 1 0,-4 4 3 15,4 1 1-15,3 1 1 0,-5 2 2 16,2 0-15-16,-2 3-18 0,-2 5-3 0,0 0-2 16,-4 4 11-16,-2 0 15 0,-4 3 1 0,-3 1-2 15,-3 1-1-15,-7 1 1 0,1 1-2 0,-3-1-2 16,-8 3 1-16,0 0 1 0,0 2-1 0,-10 0 0 15,1-1 2-15,-3 2 2 0,-3 0-2 16,-3 1-2-16,3-3 2 0,-5 1 0 0,-1 0 0 0,2-3 2 31,-1-3 0-31,-1 0-2 0,5-2 2 0,-3-1 13 0,4-4 12 0,1 0 4 0,-1-1-2 16,5-3-17-16,0-2-10 0,-5 0 0 0,7 1-1 16,-4-4 1-16,3 2-2 0,1-1 0 0,0-2-2 15,-7 0-1-15,7 0 3 0,0 0 2 16,0 0-1-16,-1 0 1 0,5-2 0 0,-2-2 1 15,6 1 2-15,0-1 2 16,0-1-1-16,6-1 3 0,2 2 1 0,7-1 1 0,-3 1 3 0,5-1-2 16,4 2-4-16,-5 0-3 0,11 1 0 15,-2 2 2-15,2 0-18 0,-3 0-16 0,7 3-2 16,-2 5-3-16,-4-2 14 0,4 5 15 16,-4 0 0-16,0 1 2 0,0 4-1 0,-5 0 0 0,1 3-5 15,-7-1-3-15,5 1-2 0,-3 2-1 0,-3 4-1 16,-3 1 2-16,1 2-1 0,-1 1-1 15,-2 4 0-15,0-1 3 0,-8 0 0 0,0 1 0 16,0-1-2-16,-4 1 0 0,-8-2 4 16,-3 1 6-16,-5-1 4 0,-5-1 5 0,0 0 3 15,-8 1 0-15,2-4 1 0,-2-2-4 0,-4 0-5 16,-2-4-4-16,-1-3 1 0,3 0 15 0,-2-6 14 16,-1-1 0-1,1-4-1-15,2-5-12 0,0-1-11 0,2-1-1 0,4-4 3 0,-2-5 1 0,2-5 1 16,8-1 2-16,4 0 0 0,5-2 6 15,1 2 5-15,11 0 3 0,2-2-2 0,0 1-7 16,9 1-10-16,3 0-6 0,2-1 2 0,1 1 0 16,6 1 0-16,1 4 2 0,1-2 2 0,6 3-2 15,-4 0-1-15,6 1 3 16,2 2 0-16,-2 2 1 0,2 1 2 0,2 3-1 0,-4 0-18 16,4 6-18-16,-4 1-1 0,4 2-2 0,-6 4 15 15,2-2 17-15,-6 4 3 0,0 1 0 0,-2 0 0 16,-1 4 1-16,1 0-1 0,-8 1-1 15,1 0-4-15,-3 2-1 0,3 1-1 0,-10 0 2 16,3 2 3-16,-1 0 0 0,-4-1-1 0,-4 1-1 31,0 0-3-31,-2 1-1 0,-8 0-2 0,-3 0 2 16,-3 2 3-16,-3-4-1 0,-4 3 3 16,1-4 1-16,-3-3 1 0,0 0 1 0,-2-1-1 15,-2-3-1-15,-2-2-4 0,0-1 0 0,-2-4 19 16,-4-1 17-16,6-3-1 0,-4-3-2 15,2-2-19-15,2-1-16 0,0 0 0 0,0-6 1 0,2 0 2 16,4-2 1-16,2-1 0 0,2-1 2 16,1 1-2-16,3 0 1 0,3 0 0 0,3 0 0 15,1 0 0-15,0 3-3 0,1-2 0 0,3 2 1 16,2 1 0-16,-4 0-3 0,6 0-1 0,-2 2-2 16,2-1-1-16,-3 2 1 0,5 1 6 15,-6-2 2-15,4 3 1 0,-2-2 0 0,4 2-3 16,-2 0 0-16,2 0-3 0,-4 0-17 0,2 2-29 15,-4-1-44-15,4 2-88 0,-3 0-244 0,3 0-425 16</inkml:trace>
  <inkml:trace contextRef="#ctx0" brushRef="#br0" timeOffset="31579.6">978 16027 742 0,'0'0'30'0,"0"0"34"0,0 0 5 15,0 0 1-15,0 0-15 0,0 0-19 0,0 0-4 0,0 0 3 16,0 0 0-16,0 0-3 0,0 0-3 15,0 0-3-15,0 0 1 0,0 0 1 0,53-56 3 16,-46 56 2-16,-3 0 1 0,2 2 7 0,-4 4 12 16,6 0 15-16,-4 3 11 0,3 2 5 0,-7 2 1 15,4 4 2-15,2 3-7 0,-2 2-4 0,-2 4-2 16,4 1-3-16,3 3-2 0,-5 3-8 16,0 4-10-16,-2 4-7 0,0 2-10 0,2 3-7 15,-4 4-7-15,0 2-7 0,0 2-5 0,0-2-4 16,-4 2 0-16,2-2 0 0,0-1 0 15,2-5 0-15,-6-3-4 0,4-6 0 0,0-3 2 16,-2-7 12-16,4-6 11 0,-3-5 5 0,3-3-2 16,-2-3-9-1,2-4-9-15,0-1-6 0,0 0-3 0,0-1 1 0,2 1-2 0,1 1 0 0,1 0 3 16,-2 1-2-16,0 0-3 0,0 1 1 16,-2 1 1-16,0 0-1 0,0-1 2 0,-2 0 1 15,0-1-3-15,0-1-1 0,-5-1-4 0,5-2-15 16,2 0-40-16,-4-2-74 0,4 1-105 0,0-2-203 15,0 0-529-15</inkml:trace>
  <inkml:trace contextRef="#ctx0" brushRef="#br0" timeOffset="32443.9">860 17131 1060 0,'0'0'11'0,"0"0"16"0,0 0 15 0,0 0 22 16,0 0 21-16,0 0 9 0,0 0 20 0,0 0 19 15,0 0 1-15,0 0-8 0,0 0-9 16,0 0-5-16,0 0-5 0,-62-9-4 0,58 6-7 16,4 1-8-16,-2 2-8 0,2-1-11 0,-2-2-15 15,2 3-10-15,-4-2-9 0,4 2-8 0,-3 0-4 16,3 0-2-16,-2 0-6 0,0 0-2 16,0 0-2-16,-2 0 1 0,0 0 1 0,4 0 1 15,-4 0 3-15,0 0-4 0,2 0 0 0,-5 0 0 16,5 0-2-16,-2 0 0 0,2-2-3 15,-2 2-2-15,-2-1-3 0,2 1 1 0,0 0 1 16,-3 0 0-16,-3 5-1 0,0-1-2 0,-3 4-2 16,-1-1-2-16,-1 2 1 0,-1-1 1 0,-3 0-1 15,1-2 0-15,-1-2 20 0,-2 1 19 0,3 0-1 16,-3-2 0-16,7 0-21 0,1-2-20 0,-1 1 1 16,3 1 1-16,3 0 3 0,2-2 2 15,0 1 4-15,-1-1 1 0,7-1-2 0,-2 0 3 0,0 0 1 16,2 0 0-16,-2-3 3 0,0 2 2 15,2 1 2-15,-4-2 1 0,2 1 2 0,0-1-1 16,-2 1 0-16,4-1 0 0,0 1-2 0,0-1 0 16,0 2-3-16,0 0-5 0,0 0-3 0,0 0-2 15,0 0 0-15,0 0 1 0,0 0-1 16,8 2 0-16,2 2 0 0,5 1 1 0,-1-1 2 16,11 0 1-16,2 1 1 0,8-5-19 15,7 1-23-15,5-1-4 0,3 0 0 0,3-3 23 0,5-2 23 16,8-1 2-16,1-2 2 0,1 1 4 0,4-4 4 15,-2 3-1-15,-1-1-2 0,-3 1-22 16,-4 1-20-16,-2 2-4 0,-9 2-2 0,-3 2 14 16,-5 1 15-16,-5 0-1 0,-5 3-1 15,-6 1 2-15,-5 1-1 0,-3-1 1 0,-3 1 1 16,-1-2 0-16,-9 0 0 0,2-1-2 16,-6-2-1-16,1 0-4 0,-3 0-5 0,0 0-5 0,0-2-11 15,0-1-15-15,-5 0-20 0,-1-3-23 16,4 0-14-16,-6 0-14 0,0 1-24 0,-1-2-26 0,-3 2-30 15,2 1-56-15,-3 1-122 0,11 2-531 16</inkml:trace>
  <inkml:trace contextRef="#ctx0" brushRef="#br0" timeOffset="32779.24">969 17391 1232 0,'0'0'74'0,"0"0"45"0,0 0-1 16,0 0 44-16,0 0 17 0,0 0-16 0,0 0-27 15,0 0-23-15,0 0-19 0,0 0-21 0,0 0-17 0,0 0-5 16,0 0-1-16,0 0 0 0,34 32-3 15,-14-32-4-15,7-3-7 0,4-3-6 0,0 1-4 16,0 0-5-16,2 1-1 0,-4-2-4 0,4 1-4 16,-6 1-1-16,-4 2-17 0,-3 1-19 15,-1 1-1-15,-9 0-8 0,1 0-1 0,-7 1-4 0,2 2-29 16,-6 2-41-16,0-1-46 0,-2 1-40 0,-6-2-32 16,-1 2-56-16,1-4-123 15,4 2-378-15</inkml:trace>
  <inkml:trace contextRef="#ctx0" brushRef="#br0" timeOffset="33182.57">1077 17677 1296 0,'0'0'56'0,"0"0"59"0,0 0 26 0,0 0 35 0,0 0-1 15,0 0-38-15,0 0-35 0,0 0-25 0,0 0-22 16,0 0-14-16,0 0-6 0,134 1-5 16,-107-2-11-16,-8-1-9 0,1 1-18 0,1 1-30 15,-6 0-66-15,3 0-99 0,-5 0-159 16,-7 0-559-16</inkml:trace>
  <inkml:trace contextRef="#ctx0" brushRef="#br0" timeOffset="40936.61">13699 12162 1399 0,'0'0'47'0,"0"0"58"16,0 0 5-16,0 0-5 0,0 0-7 0,0 0-9 16,0 0-9-16,0 0-12 0,0 0-21 15,0 0-20-15,0 0-13 0,0 0-6 0,0 0 0 0,-15-11 3 16,15 22-3-16,-2 2 0 0,-4 0-2 16,6 3-3-16,-2-1-1 0,2 0 0 0,0 2-1 15,-2-4 1-15,2 1 0 0,0-4 1 0,0-1-3 16,0-1 1-16,0-5-3 0,2 0-3 0,0-3 4 15,0 0 2-15,4-1 1 0,1-7 0 16,-3-1-1-16,0-3-2 0,4-2 0 0,-2-1 2 0,-2-1 0 16,3 0 1-16,-1 1 0 0,-2 0 0 15,-4 0 1-15,0 3 5 0,0 3 6 0,0 1 5 16,-4 2 2-16,-7 3 0 0,5 3-2 16,-2 0-7-16,-2 5-3 0,-3 3-4 0,1 1-7 0,-3 2-11 15,3 0-30-15,2 2-43 16,1-2-59-16,1-2-141 0,6-4-587 0</inkml:trace>
  <inkml:trace contextRef="#ctx0" brushRef="#br0" timeOffset="43717.59">14393 11816 816 0,'0'0'143'0,"0"0"93"0,0 0-66 15,0 0-19-15,0 0-18 0,0 0-27 16,0 0-16-16,0 0 0 0,0 0 1 16,0 0-4-16,0 0-10 0,0 0-11 0,-10 120-10 15,16-89-12-15,-2-2-9 0,0 5-6 16,7-1-6-16,-5 2-6 0,-4-3-3 0,11 0-3 0,-9-4-4 16,4 1-2-16,0-3-3 0,-4-1-1 15,5-2-1-15,-3 0-1 0,-2-3-3 0,-2-1-6 16,0-3-17-16,0 0-26 0,-2-3-32 0,0-2-20 15,0-3-10-15,0-5-7 0,-4-3-26 0,2 0-93 16,0-5-133-16,0 0-343 0</inkml:trace>
  <inkml:trace contextRef="#ctx0" brushRef="#br0" timeOffset="43935.97">14269 11893 1673 0,'0'0'82'0,"0"0"78"16,0 0-20-16,0 0-25 0,0 0-22 0,0 0-19 0,0 0-11 16,0 0-13-16,0 0-17 0,145-96-15 0,-112 89-9 15,2-1-4-15,-2 4-2 0,5-3 1 0,1 3-2 16,-2-1-5-16,-8 2 0 0,6 2-6 16,-10-2-15-16,4 1-18 0,-8 2-29 0,-3 0-27 15,-3 0-15-15,-3 0-18 0,-4 0-26 16,-2 0-52-16,-3 2-83 0,-3-1-478 0</inkml:trace>
  <inkml:trace contextRef="#ctx0" brushRef="#br0" timeOffset="44124.32">14290 12039 1521 0,'0'0'85'16,"0"0"75"-16,0 0-29 0,0 0-33 0,0 0-28 15,0 0-19-15,0 0-13 0,0 0-8 16,0 0-10-16,0 0-10 0,120 30-4 0,-89-30-11 0,4-4-24 16,2-1-35-16,3-1-51 0,-1 0-73 15,-14 3-112-15,-9 0-513 16</inkml:trace>
  <inkml:trace contextRef="#ctx0" brushRef="#br0" timeOffset="44642.16">14861 12015 1821 0,'0'0'88'0,"0"0"72"15,0 0-27-15,0 0-15 0,0 0-22 0,0 0-27 16,0 0-13-16,0 0-9 0,0 0-12 16,0 0-8-16,-112 127-5 0,110-107-6 0,-2 0-6 15,4 0-5-15,0-2-3 0,6-1 1 0,0-2-1 0,9-3-3 16,-3-1-4-16,0-4-7 0,5-1-5 15,-1-1-7 1,-5-5-7-16,5 0-3 0,1-3 0 0,-7-3 2 0,1-3 5 0,-5-1 3 16,6-1 3-16,-8-3 8 0,2-1 5 0,1 0 1 15,-1-4 5-15,-4 1 2 0,4-2 0 0,2-2 0 16,-3-1 0-16,-1 2 2 0,4-1 2 0,-4 2 4 16,-2 0 5-16,-2 2 1 0,0 3 3 0,0 5 1 15,0-1 1-15,0 7-3 0,0 1-5 16,0 3-1-16,0 0-3 0,0 6 0 0,0 4 1 15,0 2-1-15,0 3-3 0,0 2-2 0,0 1-1 16,2 2 1-16,0-1-1 0,2 1-1 0,-2-2-1 16,5 0-3-16,-3 1 1 0,-2-5 3 0,4 1 0 15,0-2 0-15,-2-3 0 16,-2-1-2-16,1-3-5 0,3-1-5 0,-2-3-4 0,0-2 2 16,-2 0 3-1,-2-2 4-15,2-4 1 0,4-2 0 16,-4-1-1-16,5-3-4 0,-3 0-4 0,-2 0-4 15,8-1-5-15,-4-1 1 0,-4-1 0 16,7-2 0-16,-1 0 3 0,-2 2 5 0,5 0 3 16,-5 2 3-16,2-1 1 0,2 2-1 0,-3 1-4 15,3 0-2-15,-4 4 2 0,6-2 0 0,-5 3-1 16,-3 0-5-16,8 2-15 0,-8 1-25 16,0 0-41-16,7 1-60 0,-7 2-116 0,-2 0-529 0</inkml:trace>
  <inkml:trace contextRef="#ctx0" brushRef="#br0" timeOffset="45191.03">16008 11974 1202 0,'0'0'213'0,"0"0"81"0,0 0-138 15,0 0-11-15,0 0-11 0,0 0-17 0,0 0-17 16,0 0-17-16,-120 57-22 0,103-37-21 16,3 0-14-16,8 1-10 0,-1 0-7 0,-1-1-7 15,6-2-1-15,2 0 1 0,2-3-2 0,11-1-4 16,-7-5-9-16,10-3-12 0,1-3-8 15,-1-3-14-15,5-2-10 0,0-7-2 0,-3-3 5 16,3-2 12-16,-6 1 12 0,-1-2 12 0,3-2 8 16,-11 2 3-16,4 0 8 0,-6 1 4 15,-4 2 3-15,0 5 4 0,0 1 9 0,-2 4 10 16,-4 2 12-16,-4 0 8 0,1 3-2 0,-3 7-7 16,0-1-10-16,1 5-9 0,-1 0-8 0,6 1-6 15,-1 0-3-15,3-1-6 0,0-1-1 16,2 2-2-16,2-2-17 0,0-3-35 0,2-1-43 15,6-1-53-15,-3-2-83 0,-3-3-209 16,0-1-480-16</inkml:trace>
  <inkml:trace contextRef="#ctx0" brushRef="#br0" timeOffset="45488.67">15933 11712 686 0,'0'0'132'0,"0"0"42"0,0 0-102 15,0 0-20-15,0 0-19 0,0 0-16 16,0 0-5-16,0 0-2 0,0 0-2 0,0 0-2 16,0 0-2-16,0 0 1 0,0 0 4 0,100 103 0 15,-86-108 1-15,-8-1 2 0,7-2 0 0,-7-3 1 16,-2-1 6-16,4 1 13 0,-6-2 15 15,-2 0 10-15,0 0 14 0,0 0-1 0,-4-3-20 0,-4 4-19 16,4 0-9-16,-2 1-10 0,-5 2-8 16,5 3-7-16,-4 2-17 0,4 1-26 0,-1 1-54 15,-1 2-70-15,4 0-121 0,4 0-334 0</inkml:trace>
  <inkml:trace contextRef="#ctx0" brushRef="#br0" timeOffset="45896.43">16955 11652 1429 0,'0'0'85'0,"0"0"80"0,0 0-15 16,0 0-14-16,0 0-15 0,0 0-21 0,0 0-17 15,-15 129-19-15,7-100-20 0,6 5-7 0,2-1 0 16,-2 0-1-16,0 1-2 0,0 1-6 0,2-2-8 16,-3 2-6-16,-3-1-5 0,6-2-3 15,0 0-2-15,0-5-4 0,0-3-14 0,0-3-26 16,0-4-45-16,0-2-53 0,11-3-63 0,-9-5-127 16,0-2-550-16</inkml:trace>
  <inkml:trace contextRef="#ctx0" brushRef="#br0" timeOffset="46209.97">17114 11990 1622 0,'0'0'81'16,"0"0"73"-16,0 0-15 0,0 0-11 0,0 0-18 16,0 0-21-16,0 0-19 0,0 0-21 0,0 0-17 15,-71 135-11-15,63-114-4 0,4 1-4 16,4-3-3-16,0-1-4 0,2 0-3 0,8-4-2 0,-1-2 0 15,9-4-3-15,-1-4-2 0,3-4-5 16,1 0-1-16,2-2-2 0,-2-8-2 0,8 0 1 16,-9-1 2-16,1-3 5 0,-3 1 3 15,-5-3 1-15,3 3 1 0,-3 0 0 0,-7-3 1 16,-2 1 2-16,-2 1 1 0,4 1 1 0,-6 1-1 16,-6-1 0-16,0 5 2 0,-2-1 3 0,-7 4 1 15,-1 1-2-15,-3 4-3 0,1 0-4 0,-1 0-8 0,0 0-14 16,9 1-21-16,-4 2-26 0,-1 2-35 15,9-1-48-15,0 2-92 0,4 1-182 0,2-5-429 16</inkml:trace>
  <inkml:trace contextRef="#ctx0" brushRef="#br0" timeOffset="46743.7">17624 12059 1410 0,'0'0'101'0,"0"0"60"0,0 0-41 0,0 0-9 15,0 0-20-15,0 0-16 0,0 0-6 16,0 0-5-16,0 0-6 0,-120-22-9 0,100 35-3 16,1 0 2-16,3 5 0 0,-3-1-8 0,11 2-8 0,-5 1-11 15,9-1-8-15,0-2-8 0,-2 0-3 16,6-2 1-16,0-1-4 0,10 0-4 0,-4-5-8 15,9-2-15-15,-1-2-18 0,-3-5-20 0,7 0-10 16,1 0 2-16,-3-8 7 0,1 1 16 16,-5-2 17-16,3-4 12 0,-3 1 11 0,-4 0 9 15,-1 0 2-15,1 1 2 0,-4 3 4 0,-4-3 3 0,0 3 3 16,0 2 6-16,-6 2 2 16,-4 2-1-16,5 1-2 0,-7 1-1 0,6 1 3 0,-2 4-2 15,-3 2 1-15,5 3-2 0,-2 2-3 16,2 1-1-16,6 2-1 0,-3 3-1 0,3 4-3 15,0 0-5-15,0 2-2 0,3 4 0 16,-1 1 0-16,8-1-2 0,-6 2-6 0,0 1-4 0,0-2-6 16,7 3 0-16,-7-3 4 0,-2 1 0 15,-2 1-2-15,2-2-5 0,-2-1-3 0,0-4 0 0,0 1 4 16,-4-6 4 0,-2 0 3-16,-7-2 4 0,5-3 3 0,-7-2 4 0,-1-6 1 0,-1-1 2 15,5-5 3-15,-5 0 4 0,3-5 1 16,-3-7-2-16,9-2-2 0,-6-4-2 0,7-3-1 15,-5-1 0-15,6-3-1 0,0 1-1 16,-3-3-2-16,7 0 1 0,-2 1-1 0,2-1-9 0,0 3-23 16,2-4-39-16,0 2-51 0,2 1-79 0,2-4-87 15,0 9-207-15,-2 7-110 0</inkml:trace>
  <inkml:trace contextRef="#ctx0" brushRef="#br0" timeOffset="47449.78">17839 11947 1273 0,'0'0'128'16,"0"0"89"-16,0 0-43 0,0 0-13 16,0 0-23-16,0 0-28 0,0 0-20 0,0 0-15 15,0 0-17-15,0 0-14 0,0 0-7 0,0 0-10 16,0 0-6-16,0 0-5 0,-128 124-3 16,118-97-1-16,-3-3-2 0,11-3-5 0,0-2-3 15,2-5-4-15,0 0-2 0,2-3-3 0,2-2-8 16,9-5-11-16,-5-2-13 0,9-2-20 15,-3 0-16-15,-4-6-8 0,7-5-1 0,2 2 10 0,-1-5 18 16,-3 1 18-16,-7 0 16 0,6-3 13 16,-7 1 8-16,-5 0 8 0,0 0 11 0,-2 2 12 15,0 2 10-15,0 0 3 0,-2 4 1 16,-2-1 0-16,-3 3-1 0,-5 4 2 0,8 1 1 0,-7 0 1 16,5 1-1-16,2 9-3 0,-6 0-6 15,6 5-8-15,0 5-5 0,1-1-5 0,-1 4-2 16,4 5-3-16,0-2-6 0,-6 5-6 0,6 2 1 15,0-1-1-15,0 3-1 0,0 0-1 0,0 2-2 16,0 0-5-16,6 0-1 0,-6 0-3 16,0 0-1-16,0 1 0 0,0 0-3 0,-10-2-2 15,8 1-4-15,-4-3-8 0,-7-1-7 0,5-2-7 16,-4-3-6-16,-5-3-2 16,9-6 1-16,-7-5 6 0,7-6-19 0,-2-5-13 0,4-3 14 0,-5-9 7 15,9-7 32-15,0-3 28 0,2-6-4 16,0 0 1-16,0-4 1 0,0 0 2 0,0-1 1 15,0 0 6-15,0-1 6 0,0 2 3 16,0 0 1-16,0 0-4 0,2 0-9 0,-2 1-3 0,2 0-1 16,4 3 2-16,-1-1 4 0,-1 2 2 15,-2 2-2-15,10 3-2 0,-6 1 0 0,9 4-1 16,-7-1-2-16,11 6-2 0,-3-2-5 0,3 2-3 16,-1 0 0-16,5 2 2 0,-2-2 3 0,2 0 0 15,-5-2 0-15,5 0-1 0,-2-1 0 16,-1 1 2-16,1-2-1 0,0 0-1 0,3-1 2 0,-9 0-1 15,1-1-1-15,1 0 1 0,-3 0 0 16,-5-1 2-16,-7 5 1 0,6-1 2 0,-8 3 0 16,0 1 2-16,0 0 2 0,-8 5 6 15,4 0 5-15,-5 3 7 0,-3 0 6 0,-5 3 1 0,7 5 3 16,-4 4 5-16,-3 3 3 0,9 4 1 16,-3 3-2-16,7 1-8 0,2 1-7 0,2 1-5 15,0 0-7-15,6-1-5 0,7-4-4 0,-5-1-7 16,11-1-13-16,-5-4-23 15,3-3-39-15,1-2-51 0,-3-5-68 0,1-2-165 0,-3-2-584 0</inkml:trace>
  <inkml:trace contextRef="#ctx0" brushRef="#br0" timeOffset="48030.58">19164 11959 1575 0,'0'0'71'0,"0"0"64"15,0 0-15-15,0 0-7 0,0 0-11 0,0 0-10 16,0 0-7 0,-120 48-17-16,104-34-20 0,6-1-17 0,-1 3-12 0,5 2-7 0,4-1-7 0,2 3-1 15,2 0-3-15,4-2-5 0,9 1 0 16,1 0-2-16,-3-2-2 0,5 1-1 0,1 0 1 16,-1 2 5-16,-1-4 0 0,-7 2 0 15,3 1 0-15,-9-4-5 0,6 0 0 0,-8-1 3 16,-2-3 2-16,-2 1 1 0,-10-1 0 15,6-3 4-15,-9-2 0 0,-4-2 2 0,-1 1 3 0,1-4 1 16,-1-1 4-16,-1 0 2 0,-2 0-1 0,0-3-3 16,3-3-3-16,1 0-1 0,0-3 0 15,5-2-4-15,6-1-4 0,-5 1-8 0,11-3-13 16,0-1-19-16,2 0-26 0,0-2-37 0,8 0-52 16,5 3-77-16,-9 1-129 0,8 6-485 0</inkml:trace>
  <inkml:trace contextRef="#ctx0" brushRef="#br0" timeOffset="48375.55">19390 12102 1426 0,'0'0'136'0,"0"0"105"0,0 0-45 0,0 0-33 0,0 0-37 15,0 0-31-15,0 0-22 0,0 0-25 0,0 0-16 16,0 0-10-16,0 0-6 0,0 0-4 0,-116 29-5 15,105-14-6-15,5 1-2 0,-4 0 1 16,8-1-2-16,2 0 0 0,0 0 2 0,0-1-2 16,2 0-3-16,4-3-3 0,2-2-10 15,-1-1-13-15,7-3-14 0,-4-2-13 0,5-3-3 16,-1 0 8-16,-1 0 11 0,1-2 15 0,-1-1 12 16,-7-1 7-16,6 2 3 0,-6-1 3 0,-3 3-2 15,-1 0 2-15,-2 0 4 0,0 0 5 0,-2 3 3 16,-3 0 2-16,-1 2-1 0,-4-1-3 15,6 2-2-15,-5 0-1 0,3 2 0 0,0 0-3 0,2-1 0 32,0 1-1-32,0 1-6 0,2-1-10 0,2-1-20 0,0 2-38 0,6-3-68 0,0-2-160 15,-4 1-556-15</inkml:trace>
  <inkml:trace contextRef="#ctx0" brushRef="#br0" timeOffset="48657.56">19313 11784 1251 0,'0'0'54'0,"0"0"42"16,0 0-9-16,0 0-12 0,0 0-33 0,0 0-30 15,0 0-14-15,0 0-7 0,0 0 0 0,0 0 3 16,0 0-6-16,0 0-7 0,0 0-1 15,54-8 2-15,-36 14 7 0,1-1 7 0,0-1 3 16,-1-2 3-16,1 1 7 0,-7-3 7 16,3 0 9-16,-9 0 3 0,4 0 3 0,-6 0 1 15,-4-5 1-15,5 1-1 0,-5-1-4 0,0 1-7 16,-7-1-7-16,3-1-5 0,-8 0-5 0,4 1-8 16,-7 1-9-16,7 1-19 0,-7-2-27 0,1 3-45 15,8 2-45-15,-5 0-79 0,5 0-445 0</inkml:trace>
  <inkml:trace contextRef="#ctx0" brushRef="#br0" timeOffset="49191.46">19685 12099 1504 0,'0'0'77'0,"0"0"63"16,0 0-20-16,0 0-5 0,0 0-10 0,0 0-11 15,0 0-9-15,0 0-19 0,0 0-22 0,0 0-15 16,-33 129-10-16,33-98-4 0,0 0 0 0,0 5 0 16,0 3 1-16,-4 4-3 0,2-1-5 15,-2 4-3-15,2-3-2 0,-7 4-1 0,5-3-3 16,-2 0-12-16,-2-3-17 0,2 0-23 15,-1-3-22-15,-1-3-22 0,0-3-20 0,2-3-12 0,-5-6 1 16,5-8 21-16,-2-6 38 0,2-8 35 0,2-1 25 16,-1-7 11-16,-1-7-1 0,2-3-3 15,2-6 5-15,2-3 14 0,-2-5 22 0,-2 0 26 16,-2-2 22-16,-1-3 11 0,5 2 3 0,-2-4-6 16,-4 1-14-16,4-1-9 0,2-3-10 15,2 0-10-15,0 3-7 0,0-3-10 0,6 0-10 16,4 4-9-16,5 0-8 0,-1 2-4 0,3 7-3 15,5 2-4-15,5 3 2 0,0 7-1 0,0 3 2 16,4 2-1-16,-6 3-3 0,8 5 3 0,-8 3-1 16,2 0 1-16,-3 2 2 0,-1 4-3 15,-4 3-1-15,-7 3 2 0,3 3-3 0,-5 1 2 16,-6 1-1-16,-2 3-1 0,-2-2 3 0,-2 1 0 16,-6 0 0-16,-2 1 0 0,-5-2-5 0,7-1-4 15,-7-4-7-15,-3 0-10 0,5-2-16 16,1 0-12-16,-3-4-13 0,1-1-20 0,6-3-31 0,2-1-61 15,-1-2-128-15,3 0-518 0</inkml:trace>
  <inkml:trace contextRef="#ctx0" brushRef="#br0" timeOffset="49553.51">20185 12175 1343 0,'0'0'103'0,"0"0"98"0,0 0-18 16,0 0-33-16,0 0-37 0,0 0-33 0,0 0-22 16,0 0-16-16,0 0-17 0,0 0-7 15,0 0-1-15,0 0 2 0,0 0 1 0,-84 39 0 16,67-14-2-16,-1-2-3 0,-1 5-4 0,9-2-5 0,-3 0-3 16,7-4-5-16,0-1-2 0,2-4-4 15,4-3-7-15,8-4-7 0,2-2-8 0,3-7-9 16,1-1-4-16,5-1-4 0,1-10-3 0,5 0 3 15,-2-4 2-15,0-2 8 0,-1 2 12 16,-1-1 9-16,0-1 9 0,-5 2 9 0,-1 1 11 16,-7 4 18-16,-2-1 18 0,3 5 15 0,-7 3 13 0,-2 1 4 15,0 2-6-15,0 0-7 0,-5 7-13 16,-1 2-12-16,0 1-2 0,2 4-6 0,-2 3-6 16,-5 1-8-16,7 0-8 0,-4 0-7 15,6 0-4-15,-2 1-4 0,2-1-6 16,2-2-15-16,2-2-33 0,4-4-50 0,4-1-55 0,5-1-82 15,-7-3-212-15,2-2-506 0</inkml:trace>
  <inkml:trace contextRef="#ctx0" brushRef="#br0" timeOffset="49883.06">20661 12128 1150 0,'0'0'283'16,"0"0"78"-16,0 0-212 0,0 0-21 0,0 0-32 15,0 0-29-15,0 0-6 0,0 0-3 0,0 0-9 16,0 0-12-16,-124 17-9 0,111-2-10 16,9 0-5-16,4 0-7 0,0 0-5 0,9 0-6 0,3-1-10 15,5 0-15-15,1-3-24 0,5 0-23 0,2-2-13 16,-1 0-4-16,5 0 14 0,-4 1 23 16,-2 0 22-16,-2-1 27 0,1 1 25 0,-11-1 19 15,-5-1 15-15,-2 1 11 0,-4 0 10 0,-6 0 9 16,-9 1 7-16,3-1-2 0,-7-2-7 15,-5 1-13-15,-3-2-12 0,6 0-8 0,-6 0-11 16,-2-1-9-16,2-1-8 0,3 0-7 0,-3-2-5 16,6-1-4-16,7 1-4 0,1-2-9 15,7 0-19-15,2-5-30 0,4 0-44 0,4-3-62 0,4-1-106 16,5 0-239-16,-7 4-480 0</inkml:trace>
  <inkml:trace contextRef="#ctx0" brushRef="#br0" timeOffset="50149.92">21047 11992 1811 0,'0'0'108'0,"0"0"90"15,0 0-34-15,0 0-45 0,0 0-52 0,0 0-32 16,0 0-12-16,0 0-6 0,0 0-6 16,0 0-6-16,0 0-4 0,-39 125-2 0,39-99-1 15,2 0-1-15,6-1 1 0,3 0 0 16,1-1 0-16,3 0 0 0,-1-1 1 0,-1-2 0 0,-1-1 1 15,-4 0 0-15,-2-4 2 0,1-1 0 0,-7 0 4 16,0-3 5-16,-4-1 3 0,-1 0 3 16,-11-2-2-16,3-1-6 0,-5 0-3 0,-3-2-5 15,-2-1-5-15,3-2-12 0,-5-2-25 0,4-1-28 16,1 0-25-16,5 0-30 0,1-3-42 16,1-3-91-16,5 0-177 0,4 3-413 0</inkml:trace>
  <inkml:trace contextRef="#ctx0" brushRef="#br0" timeOffset="51028.38">22048 11995 1178 0,'0'0'181'0,"0"0"73"0,0 0-114 0,0 0-12 15,0 0-17-15,-6 132-24 0,4-97-20 16,-2-3-12-16,1 4-12 0,3-4-13 0,-4-1-9 0,4-1-8 15,0-2-4-15,0-3-2 0,0-2-5 16,0-3 0-16,4-2-2 0,-1-5-3 0,-1-4-3 16,2-1-7-16,0-7-6 0,-2-1-1 0,6-1 3 15,-4-9 6-15,5-2 5 0,1-2 2 0,-2-5 3 16,5 1 3-16,-3-3-1 0,4 0 2 16,-3 0 1-16,-1 1-4 0,2 2 2 0,-1-2 0 15,5 2-4-15,-3 2-1 0,3 2-1 16,-1 0-4-16,3 2-1 0,3 3-6 0,-2 1-6 0,1 2-4 15,1 0-5-15,0 2-3 0,-1 1 1 0,5 2 1 16,-4-4 3-16,2 4 7 16,-3-1 6-16,-1-1 5 0,-1 2 6 0,-3-1 3 0,1 0 2 15,-3-2 5 1,-3 2 7-16,-2-1 9 0,1-3 13 0,-1 2 13 0,-6-1 10 0,2-1 9 0,-4 0 4 16,0-2 0-16,0 4-6 0,-2-2-9 15,-8 1-9-15,6 0-10 0,-11 5-8 0,3 0-7 16,-5 0-5-16,-3 3-6 0,-1 5-2 0,-2 1 0 15,-2 3 0-15,3 4 1 0,-1 0 3 0,4 3 1 16,1 1 1-16,5 0-1 0,3 3-4 16,4-2-3-16,2 0-4 0,4-1-1 0,0 0-2 15,4-4-2-15,4 0-1 0,4-3-8 0,-1-4-7 16,5-2-8-16,3-4-11 0,2-1-6 0,-1-2-1 16,1-5-3-16,2-1 4 0,-5-4 9 15,1 3 12-15,-3-2 11 0,-3-1 10 0,-3 3 3 16,-6-4 1-16,2 3-1 0,3 1 1 0,-9-1 2 15,2 4 8-15,-2 2 10 0,0 2 5 0,0 0 2 16,-2 5-5-16,0 5-7 0,-5 1-1 0,1 1-4 16,4 0-6-16,0 2-5 0,2-2-4 15,0 0-2-15,2 0-8 0,6-3-14 0,1-1-24 16,1-1-30-16,2-2-25 0,5-2-31 0,-5 0-35 16,5-1-58-16,-5-2-94 0,-3 0-486 0</inkml:trace>
  <inkml:trace contextRef="#ctx0" brushRef="#br0" timeOffset="51342.28">23030 12019 1598 0,'0'0'99'16,"0"0"70"-16,0 0-36 0,0 0-12 0,0 0-17 0,0 0-17 15,0 0-7-15,0 0-4 0,0 0-12 0,0 0-15 16,-106 120-14-16,106-99-11 0,0-3-8 15,5 2-6-15,11-4-3 0,1 3-3 0,-1-3-1 16,5 0-2-16,2 1-2 0,-7-2-2 16,7 1-3-16,-9-3 0 0,1 1 0 0,-1-3-2 15,-3-1-1-15,-3-1-2 16,-6 0 0-16,-2-3 1 0,-8 2 5 0,-5-4 3 0,-3 1 2 0,-5-4 3 0,-2 2-1 16,1-1 0-16,-5-2 0 0,-2 0-2 15,2-2 0-15,4-4-2 0,2-1-2 0,5-4-6 16,6-3-9-16,5-2-11 0,3-4-11 15,2-1-14-15,4-2-17 0,9-3-26 0,5 1-35 16,3-4-40-16,4-1-52 0,-2-2-47 16,-1 7-65-16,-5 6-329 0</inkml:trace>
  <inkml:trace contextRef="#ctx0" brushRef="#br0" timeOffset="51546.8">23342 11661 1289 0,'0'0'119'16,"0"0"123"-16,0 0-14 0,0 0-37 0,0 0-29 0,0 0-23 0,0 0-23 15,0 0-22 1,0 0-21-16,21 127-12 0,-19-97 0 0,-2 2-3 0,2 3-4 0,0 1-4 0,2 0-7 16,-4-1-5-16,0 3-4 0,0-2-5 0,0 0-11 15,-6-2-7-15,4-4-6 0,-7 0-6 0,5-3 0 16,-4-1-5-16,4-4-15 0,-9 0-17 0,9-4-30 16,-2-3-40-16,2-2-46 0,-2-4-67 15,4-2-134-15,2-6-611 0</inkml:trace>
  <inkml:trace contextRef="#ctx0" brushRef="#br0" timeOffset="51782.04">23571 12041 1720 0,'0'0'81'0,"0"0"80"0,0 0-9 15,0 0-21-15,0 0-24 0,0 0-18 0,0 0-12 16,-130 22-8-16,109-6-7 0,1 4-7 0,3 2-4 0,1 0-8 15,10 1-9-15,-1 1-11 0,5 2-7 16,2 0-4-16,0-1-6 0,9 1-2 0,-1-2 0 16,6-2-3-16,7-5-6 0,0-2-18 15,5-2-19-15,5-7-23 16,-2-2-29-16,2-4-23 16,3-1-24-16,-3-7-37 0,2-4-53 0,-4-3-102 15,-5 3-98-15,-11 5-303 0</inkml:trace>
  <inkml:trace contextRef="#ctx0" brushRef="#br0" timeOffset="51986.07">23875 11942 475 0,'0'0'134'0,"0"0"111"0,0 0-50 15,0 0-46-15,-12-136-27 0,12 123 4 16,0 7 23-16,0 6 13 0,-4 4 1 0,-2 11-5 0,1 5-9 16,1 4-15-16,-4 5-26 0,4 5-28 15,-2 3-21-15,1 2-8 0,3 2-4 0,-4 0-2 16,0 1-5-16,2-2-12 0,2-3-10 15,-4 1-7-15,-1-5-7 0,3-1-4 0,2-3-10 0,0-3-22 16,-2-4-30-16,2-4-41 0,2-4-42 16,-2-7-35-16,2-2-36 0,0-5-47 0,0 0-85 15,0 0-482-15</inkml:trace>
  <inkml:trace contextRef="#ctx0" brushRef="#br0" timeOffset="52111.53">23722 12170 1071 0,'0'0'170'0,"0"0"87"0,0 0-86 0,0 0-5 0,0 0-15 15,0 0-19-15,0 0-16 0,0 0-13 0,0 0-14 16,0 0-16-16,0 0-16 0,141-97-14 16,-112 100-18-16,2-1-14 0,-2 2-19 0,0 3-39 15,-5-4-58-15,10 1-77 0,-14-2-150 0,-7 1-598 16</inkml:trace>
  <inkml:trace contextRef="#ctx0" brushRef="#br0" timeOffset="53651.14">14298 13467 52 0,'0'0'37'0,"0"0"42"15,0 0 1-15,0 0-12 0,0 0-10 0,0 0 0 0,0 0 10 16,0 0 12-16,0 0 14 0,0 0 11 15,0 0 9-15,0 0 7 0,0 0 7 0,0 0 0 0,-39-111-4 16,39 108 10-16,0 2 8 0,0 1-11 16,0 0-14-16,0 4-12 0,0 5-7 0,0 4-15 15,0 7-15-15,0 3-11 0,0 5-13 0,0 4-10 16,0 2-6-16,0 0-6 0,4 0-6 0,-2-1-2 16,4-3-4-16,-4-1-3 0,7-3-3 0,-3-4-2 15,0-1-9-15,4-4-7 0,-1-3-15 16,3-5-15-16,-4-5-8 0,7-4-2 0,-7-1 6 15,7-8 8-15,-5-5 3 0,2-4 3 16,3-2 0-16,-1-2 1 0,-3-3 5 0,5-1 8 16,-8 0 10-16,7-2 9 0,-9 2 4 0,4-1 3 15,-5 3 3-15,-1 3 1 0,2 0 2 0,0-1 2 0,-2 5 0 16,-2 0-2-16,7 0-3 0,-3 5-1 16,-2 1-1-16,6 4-1 0,-1 4 1 0,-1 3 0 15,0 0 2-15,-4 4 2 0,7 4 3 16,-3 4-2-16,-6 2-3 0,8 3-3 0,-2-2-3 15,-5 2-3-15,5 0 1 0,0-3 1 16,-6 1-1-16,2-1 3 0,0-4-1 0,-2 0 0 0,3 0 1 16,-5-6-2-16,2 1 0 0,0-5 3 15,0 0 2-15,-2-2 3 0,8-5 1 0,0-5-4 0,-1-3-6 16,5-2-1-16,-4-1-1 0,7-1 0 16,-5 1 1-16,0 1-2 0,5 1 0 0,-7 3 1 15,9 2 0-15,-7 2 0 0,0 4-1 16,-1 2-2-16,-1 3-2 0,-4 3 2 0,-2 6 4 0,0 5 6 15,2 3 5-15,-4 4 3 0,0 1-1 16,0 3-3-16,0 1-4 0,0-1-3 16,0-1 0-16,0 1-1 0,0-4-1 0,2 0 1 0,2-3 1 15,1-1-4-15,-3-2-13 0,6-3-31 16,0-1-39-16,-2-4-45 0,5-2-92 0,-5 0-191 16,-4-4-433-16</inkml:trace>
  <inkml:trace contextRef="#ctx0" brushRef="#br0" timeOffset="54043.61">15266 13439 1300 0,'0'0'88'0,"0"0"95"0,0 0-11 0,0 0-37 15,0 0-36-15,0 0-23 0,0 0-15 16,0 0-12-16,0 0-8 0,0 0 0 0,-124 36 4 16,109-13 1-16,1 4-2 0,-3 2-8 0,11 1-8 15,-6 1-9-15,7-2-6 0,5 0-4 0,0-1-3 16,0-5-3-16,3-1-1 0,7-4-3 0,-4-3-7 16,9-6-11-16,-5-4-17 0,6-5-12 15,3-3-7-15,0-9 1 0,1-4 8 0,-3-2 5 16,1-3 6-16,-7 0 10 0,5-2 11 0,-1 2 9 15,-9-3 7-15,2 3 4 0,-2 0 4 16,-4 1 3-16,-2 3 7 0,0 2 5 0,0 2 3 16,-2 5 2-16,-4 4-2 0,0 2-1 0,2 2 0 0,2 3-6 15,-2 5-4-15,-5 4-4 16,9 3-6-16,-2 1-4 0,2 3-1 0,0-1-1 0,0 2-7 16,2-3-13-16,7 2-29 0,-5-3-38 0,-2 0-42 15,0-1-65-15,0-3-141 0,2-5-524 0</inkml:trace>
  <inkml:trace contextRef="#ctx0" brushRef="#br0" timeOffset="54372.96">15214 13152 600 0,'0'0'24'0,"0"0"15"0,0 0-8 0,0 0 3 16,0 0 5-16,0 0-1 0,0 0-3 0,0 0-8 16,0 0-3-16,0 0 13 0,0 0 26 0,0 0 29 15,0 0 18-15,112 59-1 0,-108-73-14 0,-2 2-7 16,-2-3-2-16,2 0-7 0,-2 0-11 0,0 1-14 15,0 0-16-15,0 1-14 0,-2 3-10 16,-4 2-10-16,-5 2-10 0,7 1-16 16,-6 4-30-16,2 1-58 15,3 0-110-15,-1 0-541 0</inkml:trace>
  <inkml:trace contextRef="#ctx0" brushRef="#br0" timeOffset="58367.2">16502 13447 696 0,'0'0'99'0,"0"0"82"0,0 0-30 15,0 0-28-15,0 0-23 0,0 0-13 0,0 0 3 16,0 0 0-16,0 0-11 0,0 0-10 0,0 0-1 16,0 0 7-16,0 0 5 0,0 0 4 15,8-8-9-15,-8 33-14 0,0 6-11 0,-2 2-10 0,0 2-7 16,-8 1 0-16,5-3-3 0,3-1-6 15,-2-1-3-15,2-3-5 0,0-1-4 0,-4-2-4 16,6-6-2-16,0-2-2 0,8-5-3 16,-4-3 0-16,3-3-2 0,5-6-5 0,-4 0 0 0,9-11-5 15,-1-2-8-15,1-7-9 16,1-1-11-16,1-3-6 0,2-3 3 0,-1 1 10 0,-1-3 12 16,-7 0 9-16,5 4 4 0,-3-2 4 15,-7 2 4-15,7 3-1 0,-8 2-1 0,-2 4 3 0,7 0 0 16,-7 4 3-16,-4 4 4 0,4 4 3 15,2 4 2-15,-4 0 8 0,-2 11 8 0,0 2 7 16,0 6 2-16,0 3-7 0,-8 5-10 16,4 1-11-16,4 1-7 0,-2-3-2 0,0 2 0 15,2-2-1-15,0-4-1 0,0-1 0 0,2-3-2 16,2-2-2-16,8-4-5 0,-5-3-12 0,7-5-8 16,-6-4-11-16,9 0-6 0,-5-3 1 0,1-4-2 15,3-5-2-15,-1-1 0 0,-7-2-1 0,8 0 4 16,-3-1 8-16,-3 1 8 0,3-1 6 0,-7 0 6 15,8 0 6-15,-8 1 3 0,7 2 5 16,-7-2 2-16,-2 1 2 0,7 0 2 0,-7 2 3 16,-2 0 3-16,6 4 4 0,-6 2 6 0,0 3 3 15,0 1-4-15,0 2 0 0,-2 4 4 0,0 5 5 16,0 3 12-16,0 3 6 0,0 4 0 16,-2 2-2-16,-2 0-8 0,2 0-7 0,2 0-7 15,-6 1-4-15,6-4-6 16,0-2-4-16,6-1-3 0,0-1-2 0,-2-3-3 0,0-4-3 0,9-1-8 15,-7-4-13-15,4-2-9 0,-1 0-8 0,3-5-2 16,-6-2 5-16,7-6 4 0,-5 0 0 16,2-1 0-16,-4 0-2 0,-1 0-3 0,5-1 3 15,-4 1 1-15,-2 0 2 0,7 0 3 16,-5-1 4-16,-2 4 1 0,8-1 5 0,-7-1 0 16,-1 4 4-16,4 2 2 0,-4 0-2 0,0 6 2 15,-4 1 6-15,4 0 12 0,-4 6 20 0,7 0 22 16,-5 5 11-16,-2 0 2 0,0 1-3 0,0 2-11 15,2 1-11-15,-2 1-9 0,2 0-10 0,-2 0-6 16,4-1-7-16,-4-1-11 0,2-1-17 16,6-1-22-16,-2-3-30 0,-4-3-63 0,3-1-126 15,3-4-507-15</inkml:trace>
  <inkml:trace contextRef="#ctx0" brushRef="#br0" timeOffset="58539.5">17246 13291 1397 0,'0'0'79'15,"0"0"81"-15,0 0-15 0,0 0-34 0,0 0-35 16,0 0-32-16,0 0-23 0,0 0-24 16,0 0-35-16,0 0-40 0,0 0-64 0,0 0-103 15,0 0-119-15,-4-16-322 0</inkml:trace>
  <inkml:trace contextRef="#ctx0" brushRef="#br0" timeOffset="59041.62">17387 13243 1239 0,'0'0'112'15,"0"0"71"-15,0 0-44 0,0 0-17 0,0 0-17 16,0 0-9-16,0 0-1 0,0 0-5 15,0 0-12-15,0 0-16 0,-5 123-11 0,10-91-5 16,-1 3-3-16,0-1-1 0,2 5-1 16,0-4-2-16,-4 0-4 0,-2 1-6 0,4-4-7 0,3 0-8 15,-7-1-7-15,0-5-3 0,0 0-5 16,2 0-5-16,-2-3-15 0,0-4-33 0,0 0-52 16,0-6-63-16,2-4-91 0,-2-1-228 15,2-6-470-15</inkml:trace>
  <inkml:trace contextRef="#ctx0" brushRef="#br0" timeOffset="59685.47">17624 13467 1918 0,'0'0'132'0,"0"0"63"0,0 0-74 0,0 0-14 15,0 0-22-15,0 0-25 16,-118 72-11-16,102-50-7 0,-3 4-13 0,3 2-13 0,7-3-5 0,-3 2-3 15,8 2-3-15,0-3 0 0,2 1-4 0,2-1-3 16,0-5-1-16,6-3-6 0,10-3-7 0,1-5-9 16,2-3-9-16,3-7-7 0,3 0-4 15,-4-8-2-15,4-4-2 0,-1-1-2 0,-3-4 8 16,0-1 12-16,-9-1 14 0,5-2 12 16,-1 2 5-16,-1-2 2 0,-7 1 0 0,6 0 0 15,-7-1 1-15,3 2 1 0,-4 0 2 0,-4 1 4 16,2 4 3-16,-2 2 2 0,5 3 4 0,-7 4 0 15,2 5 0-15,-2 0 0 0,0 2-2 0,0 6-4 16,0 2 0-16,0 4-2 0,0 1-2 0,0 2-5 16,0 0-3-16,0-1-1 0,2 2 0 15,2-1 1-15,6 0 1 0,-1-2 0 0,3 0-1 0,-4-4-2 16,9 0-4-16,-1-5-8 0,-3-1-8 16,5-4-8-16,3-1-4 15,0-3-6-15,6-4 1 0,-3-4 3 0,-1 0 1 0,0-2 7 0,0 1 9 16,1-3 4-16,-3 1 8 0,-6-1 4 15,1 0 2-15,3 0 1 0,-5 2 1 0,-4-1 0 16,3 2 0-16,-7-1 6 0,2 3 5 16,-6 2 6-16,-2 5 12 0,0 2 8 0,-2 1 2 15,-6 0 0-15,2 7 0 0,-7 4-3 0,7 1-5 16,-8 3 0-16,3 4-2 0,-3 0-5 0,0 0-3 0,3 6-4 16,-3-2-2-16,5 0 1 0,-1 3 3 15,8-3 0-15,0 0-3 0,2-1-6 0,2-4-6 16,8-2-4-16,1-6 1 0,9-1 3 15,-1-6-1-15,2-3-1 0,3-1-2 0,5-8-4 16,-2-3 1-16,2-4 2 0,-2-2-1 0,-4-1-2 16,-3-1 2-16,-1-1 2 0,-2 1 3 0,-11 3 1 15,4-2-2-15,-10 4-1 0,0 0 0 16,-8 1-3-16,2 2-6 0,-11 0-9 0,1 3-10 0,1 0-12 16,-8 1-11-16,1 1-19 0,7 1-18 15,-1 0-15 1,1 0-18-16,7-2-24 0,-2 3-53 0,10 1-148 0,-2 1-527 0</inkml:trace>
  <inkml:trace contextRef="#ctx0" brushRef="#br0" timeOffset="60187.68">18548 13240 1722 0,'0'0'87'16,"0"0"83"-16,0 0-8 0,0 0-14 15,0 0-30-15,0 0-32 0,0 0-21 0,0 0-21 16,0 0-20-16,0 0-11 0,0 0-3 0,-124-11 0 0,112 31 4 16,8 2 4-16,0 5 1 15,2 5 7 1,2 3 2-16,0 0-2 0,0 4-2 0,0-1-7 0,0 3-4 0,0-2-6 0,4 0-6 0,-2-3-1 16,2-2-1-16,8-5-5 0,-8-5-5 15,7-3-6-15,-5-2-9 0,-2-5 1 0,6-5 6 16,-3-4 4-16,-5-5 6 0,8 0 7 0,-6-8 0 0,2-4 0 15,-2-3 1-15,9-2-3 0,-9 1-1 16,8-4 1 0,-5 2 0-16,3-2 1 0,-2 0 0 0,0 0 0 0,3 0 0 0,-5 2 1 15,6 1 1-15,-3 3 0 0,7 3 0 0,-3 3-1 16,-5 3 0-16,8 4 0 0,-3 1 1 0,-3 4 3 16,3 5-1-16,-5 2 1 0,2 4 5 0,-2 5 4 15,3-2 3-15,-7 2 0 0,2 0 0 16,-6 2-3-16,2-1-1 0,2-1 0 0,-4-1 0 15,0 1 1-15,0-4-1 0,-4-2 0 0,2 0-1 16,-2-5-1-16,-8-1 1 0,5-1 2 0,-7-3-1 16,6 1 1-16,-7-4-2 0,-3 1-3 15,7-2-6-15,-3 0-2 0,-3 0-4 0,1-5-11 16,7-2-14-16,-5 0-18 0,8-4-20 0,2-1-15 16,-1-2-14-16,5-1-13 0,0 0-16 0,7-1-25 15,1 2-37 1,6 0-46-16,1 0-27 0,-3 4-3 0,7 1-38 0,-1-1-13 0,-3 6 52 15,-9 1 54-15</inkml:trace>
  <inkml:trace contextRef="#ctx0" brushRef="#br0" timeOffset="60328.48">18825 13627 202 0,'0'0'105'0,"0"0"121"15,0 0 10-15,0 0-21 0,0 0-34 0,0 0-34 0,0 0-33 32,0 0-12-32,0 0-11 0,29 120-18 0,-33-103-12 15,4-2-15-15,0 0-14 0,0-2-11 16,4-3-10-16,0-1-17 0,3-2-26 0,-3-2-38 15,-2-4-44-15,6-1-29 0,-2-1-14 16,-2-5-89-16,5 3-383 0</inkml:trace>
  <inkml:trace contextRef="#ctx0" brushRef="#br0" timeOffset="60485.63">18989 13281 633 0,'0'0'108'0,"0"0"82"0,0 0-46 16,0 0-39-16,0 0-34 0,0 0-25 16,0 0-15-16,0 0-10 0,0 0-14 0,0 0-25 15,0 0-50-15,0 0-145 0,0 0-396 0</inkml:trace>
  <inkml:trace contextRef="#ctx0" brushRef="#br0" timeOffset="60830.82">19243 13078 1563 0,'0'0'157'15,"0"0"59"-15,0 0-100 0,0 0-3 0,0 0-6 16,0 0-10-16,-25 128-2 0,17-91-3 0,6 3-8 16,0 3-14-16,0-1-6 0,-1 2-4 0,1-2-5 15,2 2-5-15,0-2-11 0,0-1-13 16,-2-3-10-16,2-2-8 0,-4-4-6 0,4-3-1 0,0-1-3 15,0-3-11-15,0-4-21 0,6-4-29 16,-4-6-38-16,3-2-39 0,-3-4-36 0,4-5-57 16,0 0-212-16,-4 0-539 0</inkml:trace>
  <inkml:trace contextRef="#ctx0" brushRef="#br0" timeOffset="61063.47">19073 13486 1810 0,'0'0'86'0,"0"0"78"0,0 0-17 0,0 0-16 16,0 0-22-16,0 0-21 0,0 0-14 0,0 0-19 0,126-12-23 16,-103 12-16-16,-4 0-11 0,1 0-7 15,-1 0-16-15,0 0-39 0,-9 0-57 16,4 0-82-16,-3 0-198 0,-5 0-580 0</inkml:trace>
  <inkml:trace contextRef="#ctx0" brushRef="#br0" timeOffset="61594.75">20405 13174 1451 0,'0'0'78'0,"0"0"72"0,0 0-13 15,0 0-9-15,0 0-9 0,0 0-8 0,0 0-9 32,-25 124-12-32,25-84-16 0,-2 0-14 0,2 6-11 15,0-1-6-15,0 2-3 0,0-3-7 0,4 0-8 16,-2-2-8-16,0-4-8 0,4-1-4 15,0-6 1-15,-2-1-4 0,1-4-10 0,-1-2-15 16,2-4-21-16,-2-5-26 0,0-3-28 16,2-3-33-16,1-3-41 0,-3-4-86 0,0-2-189 15,-4 0-436-15</inkml:trace>
  <inkml:trace contextRef="#ctx0" brushRef="#br0" timeOffset="62002.96">20828 13415 1552 0,'0'0'100'0,"0"0"86"0,0 0-26 0,0 0-23 0,0 0-24 16,0 0-23-16,0 0-20 0,0 0-17 16,0 0-18-16,0 0-6 0,0 0-1 0,0 0 1 15,0 0-2-15,-128 43 3 0,112-17 3 0,-3 3 0 16,11 2 1-16,-5 1-1 0,9 2-5 0,2-6-7 15,2 1-5-15,0-1-5 16,4-2-7-16,5-6-5 0,5 0-6 0,0-5-3 0,5-4-8 0,2-5-8 16,-1-6-10-16,3 0-5 0,-2-8 2 15,0-2 5-15,-3-6 4 0,1 0 4 0,-3-1 3 16,-3-2 2-16,1-3 4 0,1 1 4 16,-9 0 6-16,6 0 3 0,-6-2 2 0,-1 3 2 0,-3-1 2 15,-2 3 2-15,0 2 1 0,0 4 0 16,0 3 0-16,-2 2 4 0,2 3 1 0,-5 4 2 15,1 0 0-15,2 7-2 0,0 6-1 0,-4 2-4 16,2 1-4-16,4 4-2 0,0 1 1 16,0-1-2-16,0 0-6 0,0-1-7 0,0-2-11 15,4 1-19-15,-2-4-26 0,4-1-34 0,-2-1-47 16,3-2-91-16,-3-2-198 0,2-5-442 0</inkml:trace>
  <inkml:trace contextRef="#ctx0" brushRef="#br0" timeOffset="62507.14">21291 13427 1979 0,'0'0'93'0,"0"0"73"0,0 0-32 0,0 0-30 0,0 0-37 16,0 0-23-16,0 0-4 0,0 0-6 15,0 0-12-15,-124 112-9 0,112-88-8 0,0 0-5 16,1-1 2-16,7-1-1 0,-2-1-3 0,4-2-5 15,2-4-12-15,0 0-16 0,8-3-17 16,0-4-17-16,5-4-11 0,1-4-6 0,5 0 0 16,-1-4 11-16,1-4 15 0,0-4 16 0,-1 2 18 15,-5-4 13-15,1-1 10 0,-6-1 5 0,5 0 3 16,-7 0 7-16,0 0 8 0,0-2 9 0,-2 1 6 16,-4 0 2-16,3 1 0 0,-3 3 0 15,0 1 0-15,0 2 5 0,-3 1-1 0,-1 5-4 16,0 2-9-16,2 2-7 0,-2 0-10 0,2 5-4 15,0 4 1-15,-2 3-1 0,4 3 0 0,0 3 3 16,0 3 2-16,0 4-1 0,0-1 0 0,0 4-4 16,0 1-2-16,4 2 3 0,-2 1 3 15,4 2 7-15,-2 3 7 0,-2-2 6 0,2 0 0 16,1 1-3-16,-1-1-4 0,-2 2-9 0,-2-4-2 16,0 2-3-16,0-2-3 0,0-1-1 15,-6-2-1-15,1-3 3 0,-5-3-1 0,-2-1-2 16,-3 0-2-16,1-3-2 0,-3-4-1 0,-1-1 2 0,-1-6-3 15,-2-3-4-15,5-4-3 0,-1-2-2 16,5-11-1-16,-3-4-1 0,5-4 0 0,2-3-2 16,2-4-2-16,-1-1-6 0,5-3-6 15,2-3-11-15,0-1-18 0,0 0-18 0,2-4-27 16,7 2-37-16,-3-2-61 0,0 9-144 0,-4 10-532 16</inkml:trace>
  <inkml:trace contextRef="#ctx0" brushRef="#br0" timeOffset="63039.83">21482 13424 1801 0,'0'0'92'0,"0"0"78"16,0 0-25-16,0 0-32 0,0 0-39 0,0 0-29 15,0 0-8-15,0 0-7 0,0 0-8 0,0 0-5 16,0 0-3-16,0 0-3 0,-34 123-1 15,34-100-6-15,0-1-2 0,0-4-2 0,7 0-2 16,-1-5 1-16,0-1-1 0,4-2-4 0,-1-3-4 16,1-2-5-16,0-4-9 0,3-1-12 0,-1-1-11 15,3-7-11-15,1-1-3 0,1-2 1 0,-1 1 6 16,-1-3 10-16,1-1 3 0,1 0 8 16,-3-1 6-16,-1 0 5 15,3 0 7-15,-3 0 3 0,-1 1 4 0,2 4 4 0,-5 1 4 0,-1 1 8 16,-2 2 13-16,2 4 10 0,-5 2 6 15,3 0 2-15,-4 3-7 0,-2 5-1 0,0 1 1 16,0 5-2-16,2-2-4 0,-2 1-8 0,2 2-7 16,2-1-5-16,0 0-2 0,2-4-2 0,-1-1-2 15,5-2 1-15,-2-4-1 0,5-2-1 0,-3-1-3 16,6-3-4-16,-1-5-1 0,1-2 1 16,-3-2 0-16,1-4 6 0,1 0 4 0,-1-2-1 15,-3 0 5-15,-5-2 4 0,4 0 2 16,-6 0 6-16,0 0 1 0,3 0 0 0,-7 0 0 0,0 2 2 15,0 1 0-15,-7 3 1 0,3 3 0 16,-4 3 3-16,-2 5 10 0,1 3 12 0,-3 5 9 0,2 5 8 16,-1 8 4-16,3 3-4 0,0 7-7 15,6 2-12-15,-5 3-15 0,5 2-9 0,2 1-9 16,0 0-7-16,2 0 0 0,5-7-5 16,1-1-10-16,2-4-16 0,3-4-30 0,-1-6-41 0,7-4-51 15,1-4-63-15,-1-5-127 0,-7-1-630 16</inkml:trace>
  <inkml:trace contextRef="#ctx0" brushRef="#br0" timeOffset="64045.46">23212 13406 1250 0,'0'0'103'0,"0"0"72"0,0 0-40 16,0 0-22-16,0 0-21 0,-137-64-16 15,108 60-9-15,7 4-5 0,-3 0-4 0,2 4-4 16,-4 6-6-16,7 3-1 0,-1 3-2 16,6 6-4-16,1 2-3 0,-1 3-9 15,7 2-9-15,2 1-6 0,2 1-7 0,4 0-4 0,0-2 0 16,8-3-6-16,2-3-2 0,1-1-7 0,3-5-14 15,7-7-15-15,6-4-15 0,0-6-9 0,4-1-3 16,0-14 1-16,8-5-4 0,0-8-7 16,0-3-6-16,3-7 2 0,-3-1 17 0,-6-2 25 15,-2 0 34-15,-2 0 39 0,-2 0 34 16,-6 2 25-16,-3 3 10 0,1-2-6 0,-9 5-15 0,1 1-12 16,-5 1-16-16,-2 2-12 0,-4 0-14 0,0 5-8 15,-4 3-1-15,0 4-2 0,-5 5 1 16,-3 3 0-16,2 7-1 0,-1 2 2 0,-5 8 1 15,1 7 3-15,3 8 0 0,-5 3 2 0,1 6 4 16,1 5 2-16,1 3-3 0,1 2-3 0,5 1-5 16,0 1-8-1,4 0-3-15,4 0-2 0,0-2-3 0,-2 1 0 0,2-3-2 0,0-4-6 0,0 0-12 16,2-7-19-16,2-3-28 0,8-6-34 16,-5-3-28-16,7-7-24 0,-2-3-30 0,1-4-60 15,3-1-142-15,-7-2-460 0</inkml:trace>
  <inkml:trace contextRef="#ctx0" brushRef="#br0" timeOffset="64422.47">23662 13390 1569 0,'0'0'119'0,"0"0"91"0,0 0-36 0,0 0-22 0,0 0-31 16,0 0-34-16,0 0-23 0,0 0-17 15,0 0-16-15,0 0-4 0,-122 64 1 0,104-46 0 16,-1 2-4-16,1 3-10 0,-1 0-9 0,7-1-2 15,1 2 1-15,3-1 0 0,2-2 0 16,4-2-2-16,2-3-3 0,6-4-5 0,4-3-13 31,3-5-12-31,3-4-11 0,1-1-11 0,5-8-2 0,1-6 3 0,0-2 8 0,0-2 10 16,-3-4 12-16,-5 2 12 0,3-2 5 0,-5 3 3 16,1 1 2-16,-8-1 1 15,1 2 4-15,-1 2 9 0,-4 1 10 16,-2 4 6-16,0 3 7 0,0 2 0 15,0 3 0-15,-2 3 2 0,-8 0-2 0,7 8 1 16,1 4 1-16,-2 2-3 0,0 6-2 0,0 1-7 16,4 4-6-16,0 2-9 0,0 0-7 15,0-1-2-15,8 0-2 0,-2-4-3 0,7-4-4 16,-1-4-10-16,3-2-17 0,5-6-17 0,1-3-16 0,4-3-14 16,2-3-11-16,-2-11-10 15,4-2-24-15,2-4-34 0,0-5-56 0,-3-3-66 0,8-5-22 16,-12 0-33-16,-3 7-16 0,-6 9-30 0</inkml:trace>
  <inkml:trace contextRef="#ctx0" brushRef="#br0" timeOffset="65113.25">24161 13176 431 0,'0'0'106'0,"0"0"93"0,0 0-36 0,20-154-30 15,-18 118-15-15,2 4-12 0,1 1-8 16,-5 8-2-16,0 9 9 0,0 3 10 0,0 7 2 0,0 4-3 16,0 9-6-16,-7 9-7 0,5 3-7 15,-6 8-7-15,4 3-12 0,-4 3-7 0,6 7-1 16,-5 3-4-16,-1 2-4 0,4 4-7 15,-4-1-6-15,-3 3-4 0,1-3-6 0,0 0-7 16,-5-4-11-16,7 1-7 0,-5-4-8 0,5-4-8 16,0-4-12-16,0-5-18 0,4-6-23 0,-7-4-34 15,7-5-33-15,4-6-20 0,0-7-11 0,0-2-13 16,0-3-38-16,0-9-73 0,0-2-52 16,2-3-33-16,0-3 11 0,-2-2 82 0,0-1 117 15,0-3 114-15,0 1 68 0,-4 1 55 0,2-2 58 16,-6 0 46-16,2 3 23 0,1 0-10 0,-3 0-21 15,4-2-21-15,0 4-25 0,2 0-10 0,2 5-2 16,0 0-8-16,0 6-13 0,8 2-13 0,2 5-14 16,-5 3-16-16,11 0-14 0,-1 2-14 15,-3 4-12-15,4 1-8 0,3-1-3 0,2 4-3 16,4-4-1-16,1 3-3 0,-1-3-2 16,0 0-3-16,2-1-3 0,0-2 0 0,-4-3 1 15,-3 0 4-15,1 0 3 0,-5-2 9 0,5-4 18 16,-6 0 20-16,-7-3 24 0,6 1 13 0,-10-1-3 15,-2 0-10-15,3 0-13 0,-5 0-8 0,0 2-5 16,-9 1-6-16,5 2-6 0,-10 1-3 0,1 3-8 16,-1 0-5-16,-5 7-5 0,1 4-1 15,-5 6 4-15,-2 4 5 0,0 5 4 0,1 2 4 16,3 7 1-16,-2 3 0 0,2 1-3 0,3 5-4 16,1-2-4-16,7 0-5 0,2-7-5 0,6-3-1 15,2-3-7-15,0-8-7 0,10-3-8 0,0-7-10 16,11-3-2-16,-2-7 1 0,1-1-1 15,3-11 0-15,4-2-1 0,2-3 4 0,-6-3 4 16,-1-4 5-16,3 1 9 0,-4-3 5 0,-3 0 3 16,-3-2 2-16,1-2 1 0,1 0 3 15,-9 1 7-15,7 0 6 0,-9 2 4 0,6 1-1 16,-8 5 0-16,-2 2 2 0,5 6 4 0,-7 1 4 16,0 5-2-16,0 5-6 0,0 1-5 0,-2 2-6 15,-5 9-3-15,5 4 3 0,-2 5 1 0,-6 3 1 16,6 2-1-16,2 3-6 0,0 2-5 15,-1 0-1-15,3 0 1 0,-4-2-1 0,4-4 0 16,0-3-9-16,4-3-15 0,3-4-21 0,3-5-29 16,2-3-37-16,5-4-37 0,2-2-40 0,1-8-70 15,-3 0-195-15,-9 2-515 0</inkml:trace>
  <inkml:trace contextRef="#ctx0" brushRef="#br0" timeOffset="66088.42">25614 13297 1184 0,'0'0'83'16,"0"0"45"-16,0 0-19 0,0 0 23 0,0 0-1 0,0 0-9 16,0 0-14-16,0 0-14 15,0 0-13-15,0 0-11 0,0 0-9 0,0 0-6 0,-19 127-1 16,19-85 2-16,0 5 2 0,0 3 3 0,2 0-3 16,-2 0-6-16,2 0-8 0,-2-4-10 15,0 2-8-15,0-6-9 0,0-1-5 0,0-4-4 16,-2-3-6-16,-2-2-2 0,-4-6-4 0,4-1-12 15,-1-5-22-15,-5-4-27 0,6-6-30 16,-2-5-26-16,-5-5-11 0,7 0-9 0,0-9-4 16,-2-7 1-16,4-6 5 0,-2-2 15 0,2-2 26 0,0-4 27 15,2 1 27-15,-2-4 25 0,-3 1 13 16,-3-3 6-16,4 1 4 0,4-1 2 0,-2 0 6 16,0-1 5-16,2 0 3 0,0-2 9 0,4 0 8 15,0 0 9-15,9 1 4 0,-1-1-2 16,7 3-8-16,1 2-4 0,9 1-1 0,-2 2 3 15,8 3 6-15,5 2 1 0,-1 4-1 0,2 5-2 16,-2 4-6-16,1 4 0 0,-5 3-3 0,-8 5 0 16,-5 3 4-16,-3 7 2 0,-4 2 7 15,-11 5 6-15,-2 3 6 0,-2 1 1 0,0 4-5 16,-4-2-6-16,-11 2-8 0,-1 1-9 0,-1 0-6 16,-6-3-4-16,-4 2-5 0,7-4-3 15,-5-1-1-15,-2-3-2 0,2-1-4 0,9-3-7 0,1-3-5 16,1-3-10-16,-1-4-14 0,9-1-16 15,2-2-24-15,2-2-29 0,2-5-46 0,2-4-78 16,2 2-171-16,-2 3-513 0</inkml:trace>
  <inkml:trace contextRef="#ctx0" brushRef="#br0" timeOffset="66464.82">26240 13298 1734 0,'0'0'102'0,"0"0"81"0,0 0-31 0,0 0-33 16,0 0-37-16,0 0-25 0,0 0-14 0,0 0-11 15,0 0-12-15,0 0-8 0,0 0-3 16,0 0 1-16,-120 73-2 0,102-52-4 0,-1 0-1 16,4 1-2-16,5 0 2 0,-2-2 1 0,8-1-2 15,2-2-2-15,2-2-2 0,2-3-2 0,8-5-1 16,-2-3-2-16,11-4-3 0,-1 0-2 0,3-7-1 15,0-2-2-15,1-4 2 0,-3-2 2 16,2 0 5-16,-1 1 1 0,-3-3 3 0,-3 3 2 16,-3 0 1-16,1 0 2 0,-6 5 0 0,5-1 2 15,-9 5 5-15,0 0 4 0,-2 2 4 0,0 3 1 16,0 0-4 0,-2 8-5-16,-6 0-1 0,3 4-2 0,3 2-3 0,0-1 1 0,0 2-3 0,2 0-3 15,0 0-2-15,0 1-6 0,0-3-12 16,0 1-18-16,2-3-29 0,0 3-33 0,0-2-33 15,0-3-56-15,1 1-142 0,-3-7-533 0</inkml:trace>
  <inkml:trace contextRef="#ctx0" brushRef="#br0" timeOffset="66732.14">26184 12886 1363 0,'0'0'46'16,"0"0"53"-16,0 0-4 0,0 0-28 0,0 0-32 15,0 0-19-15,0 0-16 0,0 0-19 16,0 0-20-16,0 0-11 0,0 0 0 0,0 0 11 16,118 86 16-16,-95-80 12 0,-3-1 7 15,3-1 4-15,-6-1 3 0,-1-2 7 0,-1-1 11 0,-9 0 11 16,4-2 6-1,-6-4-1-15,-2-3-7 0,-2-2-8 0,0-1-8 0,0-2-10 0,-2-1-22 16,-6-2-44-16,2-1-67 0,2 2-82 16,0 0-95-16,-5 9-269 0</inkml:trace>
  <inkml:trace contextRef="#ctx0" brushRef="#br0" timeOffset="67548.13">14455 14791 1319 0,'0'0'65'0,"0"0"84"0,0 0 12 0,0 0-14 16,0 0-16-16,0 116-14 0,0-81-9 0,0 3-14 15,0 1-17-15,0-1-12 0,-2 0-9 0,2-4-12 16,0-2-9-16,-2-4-10 0,2-2-11 16,-2-3-5-16,2-5-7 0,0-2-20 0,0-6-37 15,0-6-60-15,0-4-88 0,0 0-213 0,0-1-553 0</inkml:trace>
  <inkml:trace contextRef="#ctx0" brushRef="#br0" timeOffset="67705.28">14389 14523 1851 0,'0'0'106'15,"0"0"86"-15,0 0-38 0,0 0-42 0,0 0-47 16,0 0-37-16,0 0-19 0,0 0-15 0,0 0-24 15,0 0-34-15,0 0-46 0,0 0-46 16,0 0-42-16,35 39-65 0,-28-28-69 0,-3-2-438 0</inkml:trace>
  <inkml:trace contextRef="#ctx0" brushRef="#br0" timeOffset="68019.37">14633 14989 775 0,'0'0'78'0,"0"0"62"0,0 0-24 0,0 0-19 16,0 0-22-16,10 126-20 0,-5-106-13 16,-1-5-13-16,0 1-11 0,2-3-6 0,2-4-2 15,-1-2 2-15,3-3 3 0,-2-3 3 16,0-1 5-16,3-3 7 0,3-7 11 0,-5-2 19 16,5-3 12-16,-4-2 7 0,3-1 3 15,-1 1-1-15,-6 1 11 0,5 1 15 0,-1 2 7 0,-8 3-4 16,6 4-17-16,-1 1-26 0,-5 3-18 15,0 2-15-15,0 5-8 0,0 6-1 0,8-1-2 16,-6 6-1-16,0-2-4 0,7 4-8 0,-5-2-4 16,4 0-4-16,1 1-1 0,5-3-1 0,1-3 1 15,-3 2 0-15,1-3-1 0,3-2-3 16,1-2-8-16,1-3-15 0,-3-1-20 0,2-2-31 16,-3 0-35-16,-5-4-41 0,3 0-70 15,-4 2-144-15,-3-1-530 0</inkml:trace>
  <inkml:trace contextRef="#ctx0" brushRef="#br0" timeOffset="68279.58">15334 14385 1946 0,'0'0'96'0,"0"0"87"0,0 0-25 0,0 0-44 16,0 0-44-16,0 0-29 0,0 0-12 0,0 0-2 15,0 0-11-15,0 0-6 0,0 141-4 0,6-99 1 16,0 4 4-16,-2 2 5 0,-1 2 9 16,-3 3 6-16,0 2 2 0,0 0-2 0,0 2-7 15,-3 0-8-15,-1-1-9 0,-2-4-5 16,0-2-2-16,2-5-2 0,0-2-4 0,-1-6-18 16,-1-6-36-16,4-5-44 0,2-9-49 0,0-8-51 0,0-8-66 15,0-1-181-15,0-1-503 0</inkml:trace>
  <inkml:trace contextRef="#ctx0" brushRef="#br0" timeOffset="68898.8">15206 14961 1433 0,'0'0'110'0,"0"0"80"16,0 0-39-16,0 0-17 0,0 0-23 0,0 0-26 15,0 0-15-15,0 0-17 0,43 132-20 16,-30-114-15-16,5-4-7 0,-1-2-3 0,3 0-2 0,3-6-4 15,-2 0-2-15,4-3-1 0,-3-3 0 0,1 0 3 16,0-7-4-16,4-6-2 0,0 1-7 16,-3-5-11-16,-1-2-6 0,2 0 1 0,0-4 5 15,-9 1 5-15,-1 1 2 0,1 0-1 16,-1 2 0-16,-7 0-2 0,2 3-1 0,-6 0 0 16,-1 3 3-16,-3 1 4 0,0 1 3 0,0 4 1 15,-5-1 2-15,-5 2-1 0,4 5-3 0,-9 1-3 16,9 0-3-16,-8 6 3 0,3 4 2 15,-3 4 8-15,8 3 10 0,-9 2 12 0,1 4 9 16,5 0 6-16,-3 1 0 0,8 0-6 16,-2 0-7-16,2 0-7 0,-1-1-7 0,5-1-2 0,0-2-1 15,5 0 0-15,3 0-1 0,-4-4-2 16,8-1-2-16,-3-3-2 0,5-3-2 0,-1-4-5 16,1-5-10-16,3 0-8 0,3-5-6 0,-1-4 0 15,-1-4 2-15,-1-3 3 0,-3 2 0 0,-1-4 0 16,3 1 2-16,-5 0 2 0,-1 0 1 0,-4 3 7 15,5-1 3-15,-7 2 3 0,-2 4 3 0,2 2 0 16,2 2-1-16,-4 5-6 0,0 0 0 16,-2 6 5-16,0 5 7 0,0 1 4 0,4 3 2 15,-4 0-3-15,2 3-3 0,1 2 1 16,-3 0 0-16,8 1 0 0,-4 1-1 0,0-1-2 16,-2 1-3-16,4-2-6 0,1-4-7 0,-3-1-4 0,2-3 1 15,4-6 6-15,-4-3 12 0,9-3 18 16,-7-4 25-16,7-7 22 0,-3-3 19 0,-4-3 12 15,7-3 5-15,-5 0 1 0,3-4-3 16,-5 3-7-16,4-2-14 0,-6-1-18 0,7 1-19 16,-7 2-15-16,6-1-11 0,-5 3-5 0,5 2-2 15,-6 2-2-15,2 5-3 0,3 1-9 0,-7 3-26 16,6 3-45-16,-4 0-76 0,-6 1-162 16,5 2-604-16</inkml:trace>
  <inkml:trace contextRef="#ctx0" brushRef="#br0" timeOffset="69482.53">16287 14900 1693 0,'0'0'110'0,"0"0"72"0,0 0-51 16,0 0-22-16,0 0-18 0,0 0-17 0,0 0-18 15,0 0-14-15,14 148-16 16,-12-116-13-16,-2 0-7 0,2 0-3 0,-2-3-1 0,3-3-1 0,1-2 1 15,-2-4 0-15,0-4-2 0,10-2-1 16,-8-7-4-16,9-1-1 0,-7-6-6 0,10 0-3 16,-7-10 1-16,5-5-2 0,5-2-1 15,-5-4 0-15,5-3 5 0,-7-3 3 0,5-1 5 0,1-1 4 16,1 1 0-16,-5 1 0 16,-3-1 0-16,5 7 3 0,-9 2 8 0,5 4 12 0,-8 4 12 0,-2 5 6 15,2 6 5-15,-4 0 1 0,0 5-3 16,0 5-5-16,0 7-10 0,-4 0-13 0,2 6-8 15,2 0-6-15,0-1-4 0,0-2-11 16,6-2-21-16,3-1-35 0,-3-5-45 0,8 1-45 16,1-4-58-16,-7-5-163 0,4 1-541 0</inkml:trace>
  <inkml:trace contextRef="#ctx0" brushRef="#br0" timeOffset="70384.83">16903 14951 1669 0,'0'0'73'0,"0"0"66"0,0 0-16 16,0 0-17-16,0 0-20 0,0 0-20 0,0 0-14 16,-17 133-16-16,15-106-16 0,2-1-10 15,0-2-4-15,0-1 0 0,2-4-4 0,2-2-3 16,7-3-3-16,-3-2-3 0,-2-5 0 16,9-4-1-16,-1-3 2 0,-3 0 1 0,5-9 3 0,3-3-1 15,-3-3-3-15,1-2-3 0,-7-2-5 0,7-2 3 16,1-2 6-16,-3 1 3 0,-7 0 4 0,4 0 2 15,-5 0 2-15,3-1-1 0,-6 2-2 16,0 3 3-16,-2 2 4 0,-2 0 1 0,2 4 7 16,0 2 6-16,-2 5 2 0,0 0 4 0,0 5 1 15,0 0-6-15,0 2-4 0,0 7-2 0,0 5-5 16,0 3 2-16,-2 4 2 0,0 4-3 16,2 2-2-16,-2 2-2 0,2-2-7 0,0-1-1 15,0-2-2-15,0-4-2 0,2-3 0 0,2-2 0 16,7-6-6-16,-5-2-4 0,4-4-5 0,-1-3-5 15,1 0-1-15,0-6 2 0,3-3 0 16,-5-2-2-16,6-3-3 0,1-3-1 16,-5 0 1-16,7-1 1 0,-3 0 4 0,-6 2 2 15,7-4 0-15,-9 3 4 0,6-1 2 0,-3 1 5 0,1 1 4 16,-2 1 1-16,-4 4 1 0,9 1-1 0,-9 2-2 16,0 2-2-16,4 3-1 0,-6 3 5 15,1 1 6-15,-1 7 14 0,-2 3 12 0,0 2 6 16,0 6-1-16,-5 0-4 0,1 2-6 0,-4 2-7 15,6 0-2-15,2-3-4 0,-2 0-5 16,2-2-4-16,0-2-3 0,2-4-3 0,2-3-1 16,9-2-1-16,-7-4-11 0,6-3-14 0,-4 0-12 0,7-6-7 15,-1-3-5-15,-3-4 5 0,5-1 5 16,-3-3 10-16,-3 2 11 0,4 0 13 0,-5-1 12 16,3 1 7-16,-6 1 4 0,7 2 2 15,-9 2 1-15,0 1-3 16,6 5-2-16,-8 2 0 0,0 2 3 0,-2 0 3 0,3 2 1 0,-1 5 1 15,0 4-4-15,4 1-4 0,-4 2-3 0,2 3-5 16,-2-3-2-16,0 1 1 0,0 1-1 16,9-1-1-16,-7-1-5 0,0 1-12 0,4-4-17 0,-2-2-15 15,-2-1-21-15,7-3-36 0,-5-2-68 16,-2-3-154-16,4 0-529 0</inkml:trace>
  <inkml:trace contextRef="#ctx0" brushRef="#br0" timeOffset="70562.14">17647 14660 1900 0,'0'0'129'0,"0"0"92"0,0 0-56 0,0 0-39 0,0 0-51 16,0 0-46-16,0 0-23 0,0 0-23 15,0 0-44-15,0 0-62 0,0 0-102 0,0 0-278 0,0 0-521 16</inkml:trace>
  <inkml:trace contextRef="#ctx0" brushRef="#br0" timeOffset="71112.23">17864 14942 1628 0,'0'0'99'0,"0"0"78"0,0 0-37 16,0 0-25-16,0 0-31 0,0 0-28 0,-14 135-15 16,14-113-9-16,0-3-13 0,2-2-10 0,8-2-3 15,-4-1-2-15,-2-3-4 0,9-3-2 0,-7-3-5 16,6-2-1-16,-5-3-2 0,7 0-3 15,-6-4-1-15,9-7-2 0,-1-1-4 0,1-5 3 16,-1-1 5-16,-3-3 4 0,3 0 3 16,-1-3 5-16,-5-1 2 0,5 3 4 0,-9 1 5 15,6-2 2-15,-3 2 4 0,1 4 9 0,-4 0 5 0,4 7 7 16,-5 1 5-16,-1 6-2 0,-4 3-4 16,2 0-3-16,0 3-5 0,-2 6-5 0,0 4-5 15,0 3-6-15,0 3-7 0,0 4-2 16,0 3-1-16,0-1 0 0,0 3 0 0,0-1-2 15,0-2 0-15,0 0-1 0,6-4-1 0,-4-1-1 16,2-4-6-16,0-4-9 0,0-1-23 0,7-4-35 16,-7-5-34-16,8-2-38 0,-5 0-53 0,5-6-82 15,-6 0-130-15,-2 1-406 0</inkml:trace>
  <inkml:trace contextRef="#ctx0" brushRef="#br0" timeOffset="71788.16">18368 14920 1523 0,'0'0'116'0,"0"0"100"16,0 0-32-16,0 0-35 0,0 0-31 0,0 0-19 15,0 0-19-15,0 0-23 0,0 0-19 16,0 0-14-16,0 0-6 0,0 0-5 0,0 0-5 0,-8 131-2 16,6-115-4-16,-4 1 0 15,6-1 0-15,0-2-3 0,0-3 0 0,0-1 0 0,6-1-6 16,-2-3-9-16,2-1-10 0,-1 0-11 0,5-5-6 15,-4 0-2-15,7 0 2 0,-7-5 2 0,8-4-3 16,-3 0-6-16,3-3-8 0,-2-2-3 16,1 0 6-16,1 0 10 0,1-3 12 0,-7-1 9 15,9 1 6-15,-3 0 6 0,-6 0 3 16,9 1 5-16,-7 1 3 0,3 4 0 0,-3 2 2 0,-2 2 4 16,-4 4 7-16,7 3 9 0,-7 0 3 0,-2 0-2 15,0 6-4-15,-2 3-4 0,2 0-2 0,2 5 2 16,-4-1 5-16,0 3 1 0,0 0 0 15,0 0-1-15,4 1-5 0,-2-2-6 0,0 1-4 16,2-3-4-16,-1-3-4 0,5 1-3 16,-4-3-7-16,2-2-8 0,-4-2-9 0,9 1-11 15,-7-5-16-15,0 0-24 0,8-5-27 0,-3-1-25 16,5-5-12-16,0-1 26 0,-3 1 46 0,5-3 35 16,-3-1 24-16,-3 0 14 0,5 1 7 0,-7 0 4 15,8 4 4-15,-3 0 3 0,-5 2 6 16,9 2 8-16,-7 1 16 0,2 1 17 0,3 1 4 15,-3 1-4-15,3-1-9 0,-1 2-10 0,1-2-10 16,-5 0-8-16,4 1-6 0,-5-1-7 0,7 0-4 16,-1 0-3-16,-7 0-2 0,6-3-1 15,-9 1-1-15,7-1 1 0,-6 0 0 0,-4 0 2 0,2 0 4 16,-4 0 6-16,0 0 11 0,0-1 9 16,0-1 9-16,-6 2 3 0,2 0-2 0,-8 1 0 15,5 1 0-15,-7 4 1 0,6 0 1 0,-7 4-3 16,-1 5 2-16,5 2 5 0,-3 4 3 0,-3 0 3 15,7 3-2-15,-5 2-10 16,5 3-8-16,4-1-9 0,2 2-9 0,0-1-3 0,4 2-4 16,0-5-2-16,0 0-3 0,2-2-4 15,4-3-1-15,6-1-1 0,-1-3-1 0,5-2-2 16,1-4-6-16,1 0-7 0,-1-4-12 0,2-1-17 0,-7 0-32 16,7-4-40-16,-5-3-62 0,0-2-109 15,-5 1-224-15,-7 2-446 0</inkml:trace>
  <inkml:trace contextRef="#ctx0" brushRef="#br0" timeOffset="72164.12">19437 14476 1407 0,'0'0'282'16,"0"0"79"-16,0 0-204 0,-31 162-18 15,25-112-31-15,-4-2-26 0,5 2-15 0,-1-2-5 16,0-1-13-16,0-3-19 0,4-4-13 0,2-2-11 16,0-7-10-16,0-2-17 0,2-5-28 0,0-5-42 15,6-3-52-15,0-6-74 0,-5-4-186 0,3-3-551 16</inkml:trace>
  <inkml:trace contextRef="#ctx0" brushRef="#br0" timeOffset="72336.1">19301 14820 2098 0,'0'0'86'0,"0"0"64"0,0 0-34 15,0 0-20-15,0 0-21 0,0 0-17 0,0 0-12 16,0 0-12-16,124 8-15 0,-104-2-11 15,3 0-9-15,2 0-15 0,-6 0-38 0,-3-1-63 16,3-2-91-16,-7 0-257 0,-6-3-566 0</inkml:trace>
  <inkml:trace contextRef="#ctx0" brushRef="#br0" timeOffset="72916.73">21736 14534 1236 0,'0'0'83'16,"0"0"88"-16,0 0 16 0,0 0 4 0,0 0-25 16,0 0-36-16,0-120-29 0,-15 113-22 15,-3 3-19-15,-3 4-13 0,-6 0-2 0,-2 8 2 16,0 6 5-16,-6 3 4 0,2 3 1 0,-2 6 1 15,-2 8-3-15,-3 1-3 0,9 8 0 0,2 4-2 16,3 1-4-16,5 4-11 0,6-1-6 16,7 0-14-16,2 0-6 0,6-5-2 0,0-2-3 15,8-3-2-15,5-5-5 0,1-4-4 0,7-6-3 16,-1-4-1-16,3-5-5 0,4-5-11 0,6-4-19 16,-2-5-28-1,4-3-46-15,5-3-52 0,-7-5-72 0,-4 1-214 0,-11 1-557 0</inkml:trace>
  <inkml:trace contextRef="#ctx0" brushRef="#br0" timeOffset="73230.92">22137 14535 2063 0,'0'0'70'0,"0"0"60"15,0 0-17-15,0 0-26 0,0 0-33 0,0 0-19 16,0 0-6-16,0 0-6 0,0 0-9 15,-120 22-7-15,103-3-6 0,5-1-3 0,4 2-1 16,4 0 0-16,4-1 1 0,2 1-5 0,8-1-6 16,9 1 1-16,1-2-3 0,3 2 2 15,2 1 4-15,-5-1-2 0,-1 3 2 0,-2-1 3 0,-7 2 5 16,-4 0 0-16,-4 2-1 0,-2 0 1 16,-8-1 1-16,-7 3 0 0,-3-3 0 0,-5-1 1 15,-4 1 0-15,-4-4 1 0,-2-2-1 16,-2-2 1-16,2-2-3 0,-2-3-1 0,6-1-1 0,4-5 1 15,4-4-6 1,7-2-13-16,2-2-18 0,7-7-32 0,5-6-45 0,5-3-55 0,7-5-93 16,2 5-152-16,-3 4-415 0</inkml:trace>
  <inkml:trace contextRef="#ctx0" brushRef="#br0" timeOffset="73481.98">22366 14451 1454 0,'0'0'141'15,"0"0"105"-15,0 0-50 0,0 0-18 0,0 0-27 16,0 0-23-16,0 0-10 0,0 0-11 16,13 126-19-1,-17-88-20-15,-1 3-23 0,3 1-17 0,0 3-5 0,0 1-1 0,-2-1 3 0,0 2 2 0,2-3-10 16,-2-1-5-16,2-3-5 0,2 0-3 15,0-5-1-15,0-4-4 0,0-7-6 0,2-2-16 16,6-7-26-16,-2-4-49 0,0-8-71 16,7-3-100-16,-9 0-322 0,4 0-520 0</inkml:trace>
  <inkml:trace contextRef="#ctx0" brushRef="#br0" timeOffset="73764.07">22397 14568 837 0,'0'0'587'0,"0"0"58"16,0 0-535-16,0 0-10 0,0 0-19 0,0 0-23 15,0 0-9-15,120-9-6 0,-101 21-9 16,1 2-11-16,-1 4-12 0,0 4-4 0,-3 1 0 16,7 3-6-16,-2 2 4 0,-1 0 10 0,-1 2 11 15,-3 1 18-15,1-2 4 0,-1 2-6 0,-9-1-6 16,1 1-2-16,-2-3 2 0,-6 1 3 15,-6 0-1-15,-6-1-4 16,-5-2-9-16,-6-1-11 0,1-2-4 0,-7-3-6 0,-2 0-3 16,-3-3-1-16,1-2-1 0,2-3-3 0,0 1-10 0,0-4-20 15,-4-1-34-15,10-2-46 0,-3-5-41 0,7-1-47 16,6 0-97-16,5-1-617 0</inkml:trace>
  <inkml:trace contextRef="#ctx0" brushRef="#br0" timeOffset="74250.28">23112 14352 1314 0,'0'0'50'16,"0"0"63"-16,0 0 14 0,0 0-9 15,0 0-14-15,0 0-2 0,0 0 2 0,0 0-4 16,0 0-12-16,0 0-14 0,0 0-9 0,114 10-9 16,-83 1-8-16,-4 7-4 0,6 4-2 15,-4 5 6-15,2 6 4 0,0 5 3 0,-2 4 1 16,-2 5-4-16,-6 4-11 0,-3 1-15 0,-5 1-10 15,-5 0-5-15,-4-2 2 0,-4-1 4 16,-2-2 0-16,-8-2-3 0,-9-1-7 0,-4-2-4 16,-6-4 0-16,0-3-2 0,-4-1-3 0,-4-2-4 0,-2-1-17 15,4-1-22-15,-3-2-42 0,-1-1-60 16,0-3-93-16,10-7-336 0,10-6-534 0</inkml:trace>
  <inkml:trace contextRef="#ctx0" brushRef="#br0" timeOffset="79576.98">8335 5083 977 0,'0'0'88'0,"0"0"47"0,0 0-37 16,0 0-1-16,0 0 5 0,0 0 7 0,0 0-5 15,0 0-11-15,0 0-13 0,0 0-14 16,0 0-10-16,0 0-5 0,0 0-3 0,16 7-6 16,19-19-8-16,11-5-7 0,3-1 0 0,9-3 0 0,13-3-1 15,-3 0-4 1,8-1-2-16,3 2-4 0,1 0-3 0,3 0 2 0,0 0 0 0,8-1 8 16,-4 2 8-16,-1-1 4 0,7 0 4 15,-6 2-6-15,6-2-6 0,0 4-8 0,-6-1-8 16,-4 1-2-16,2 3 1 0,-11 1 1 0,2 1 4 15,-9 1 3-15,-1-2 2 0,-6 2 2 0,-7 2-1 16,3-1-2-16,-8-1-2 0,-3 1-3 16,-5 0-2-16,-7 1-4 0,0 2-3 0,-6 0 1 15,-7 2-1-15,-7 1 3 0,-5 2 3 0,-2-1 3 16,-6 2 5-16,0-2 3 0,-2 2-3 0,-6 0-7 16,-1 0-6-16,-1-1-3 0,0 1-1 15,-1-2-2-15,1 0 2 0,0 1 2 0,-3-4-2 0,1 2 2 16,0-3-3-16,3-2-1 0,-3 1 3 15,2-2-2-15,-1 0-2 16,1-2 0-16,-5 1 1 0,7-1 0 0,-6-1 0 0,-3 2 2 0,5-1-1 16,-3 0-2-16,-3 2 2 0,-1 0 0 0,-4 3 1 15,3 1 2-15,-5 0-2 0,-2 4-3 16,6 2-2-16,5 2 2 0,-3 0 2 0,7 0 2 16,-1 0 1-16,9 0 0 0,2 0-7 15,2 2-6-15,0 2-3 0,2 1 1 0,2 0 4 16,7 1 3-16,-3-2 2 0,0 1 1 0,5-1-1 0,1 3 0 15,3-3 1-15,-1 2 0 0,5 0-1 16,4 0 2-16,-3 1 2 0,3-1 1 0,2 3 3 16,0-2 0-16,0 3 1 0,-2 1 1 0,2 0 0 15,-9 2 4-15,3 3 2 0,-3 0 1 16,-5 2 8-16,-3 3 4 0,-4 4 0 0,-6 2 1 16,0 3-2-1,-4 3-6-15,-12 5-4 0,-7 3-4 0,-8 3-6 0,-6 3-5 0,-5-2-13 16,-3 0-44-16,-1-4-113 0,11-9-336 0,10-12-701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5.66223" units="1/cm"/>
          <inkml:channelProperty channel="Y" name="resolution" value="1983.47461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3-10T19:26:50.014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3066 9422 2308 0,'0'0'47'0,"0"0"36"0,70-158-22 15,-29 103-16-15,7 0-6 0,12 1-3 16,6-5 2-16,10 0-3 0,11-3-1 0,4-3-5 16,10-2-1-16,13 1-4 0,8-4-6 15,8-2-2-15,7-4-8 0,16-4-2 0,4-7 1 16,6-2-2-16,7-4 4 0,1-3-2 0,7-2-3 15,0-3 2-15,-3 0 0 0,-3-3-2 0,2-2 2 16,-7 0 0-16,0 3-3 0,-5 1 0 0,-11 4 6 16,-1 3 3-16,-7 4 4 0,-6 0 1 0,-11 7-2 15,-6 4 6-15,-5 3-1 0,-9 6-6 16,-5 4-4-16,-4 6-8 0,-2 4-4 0,-10 4 3 16,-4 2 1-16,-3 1-1 0,-1 5 4 15,-5 1-1-15,-6 3-1 0,-4 4-2 0,2 6-10 0,0 1-10 16,-8 1-12-16,0 7-17 0,0 2-16 15,-11 3-20-15,7 3-34 0,-9 5-39 0,-1 3-62 16,-7 5-106-16,-12 1-138 0,-11 0-430 0</inkml:trace>
  <inkml:trace contextRef="#ctx0" brushRef="#br0" timeOffset="637.08">4004 5573 743 0,'0'0'59'0,"0"0"75"0,0 0 16 0,0 0-12 16,0 0-19-16,0 0-14 0,0 0-8 15,0 0-15-15,0 0-18 0,0 0-3 0,0 0 1 16,0 0-3-16,0 0-2 0,0 0-3 16,141-34-1-16,-84 53 0 0,1 3-2 0,6 7-1 15,5 6 1-15,3 4-6 0,7 5-6 0,3 2-8 16,9 5-1-16,-4 3 1 0,8 2-1 0,-2 3-3 0,6 3-7 16,3 3-4-16,3 3 2 0,3 0 1 15,5 1 1-15,-1 4 1 0,4 4-1 0,8 2 2 16,2 5 4-16,0 3-2 0,10 3 2 15,-1 3-1-15,3 0-1 0,3 3-2 0,-1-3 2 16,3 3 6-16,2-3 0 0,-1 0-3 0,7-1-9 16,-6-5-12-16,6-3-7 0,-4-3 0 0,-3-4 1 15,5-3 2-15,-8-1 2 0,-1 0 2 16,-3-6 2-16,-9 0 5 0,0-2 5 0,-6 0-1 16,-10-3-4-16,-1 0-4 0,-8-3-3 0,-5-2-2 15,-12 1 1-15,-7-2 0 0,0-1 2 16,-17 0-4-16,2-4-3 0,-11 0 0 0,-5-3-4 0,-7-3-4 15,-8-1-9-15,3-3-12 0,-12-5-16 16,1-4-20-16,-4-5-19 0,-3-5-24 0,-3-5-28 16,1-3-30-16,-5-2-54 0,-1-4-103 15,-6-2-529-15</inkml:trace>
  <inkml:trace contextRef="#ctx0" brushRef="#br0" timeOffset="3954.16">11673 11098 1995 0,'0'0'9'15,"0"0"7"-15,0 0-6 0,136 32-5 0,-88-21-1 0,12-2-3 16,0-4 3-16,8-2 1 16,2-3-4-16,9 0 3 0,2-8 0 0,1-4 0 15,9-5 0-15,0-3-4 0,6-4-2 0,5-4 0 16,-1-4 4-16,0-3 2 0,3-4 1 16,-5-2 0-16,2-3 1 0,-6-1 2 0,0-2 5 15,-4 1 3-15,-4 0 1 0,-8-3-1 0,-7 3-5 16,-6-2 1-16,-12 2-1 0,-3 2 3 15,-11 0 1-15,-5 1 0 0,-12 1-1 0,-5 0 0 16,-10-2 5-16,-1 0 7 0,-7-2 9 0,-2 0 8 16,-9-2 5-16,-5 1 1 0,-3-3 0 15,-2-2-6-15,1-3-7 0,-1-3-5 0,3-4-6 16,-1-1-3-16,7-4-4 0,-1-4-6 0,13-3-5 16,0-3-2-16,2-5-1 0,17-4-1 0,1-3 2 15,16-3 0-15,-1-1 1 0,10 0 2 0,3 0-1 16,10 3-1-16,2 1-2 0,0 2-3 0,8 1-1 15,-2 3 1-15,-2 3 1 0,-2 2-2 0,4 3 4 16,0 4 0-16,-4 0-2 0,0 5-1 16,-2 0-2-16,0 5-3 0,0-1 4 0,-2 1 2 15,0 4-2-15,-4 3 0 0,1 0-1 16,3 3 1-16,0 4 1 0,4 2-1 0,9 2 2 0,-5 3 0 16,6 3-2-16,0 1 0 0,5 4 2 15,3 3-1-15,3 2-1 0,4 2-1 0,-4 0-1 16,-1 4 4-16,-1-2 2 0,2 4 0 0,-7-2-1 15,-1 3-3-15,-9-1-2 0,-4 4 0 16,-9 0 2-16,-7 2 2 0,-5 2 1 0,-1-1 1 0,-9 0-2 0,-7 1-2 0,-1 2 0 16,-6 0 0-1,-9 0 3-15,4 2 0 0,-8-2-1 0,1-1 1 16,-5 1-2-16,0 0 2 0,0-2 2 16,0 1-2-16,-2 1-1 0,-1-2 0 0,-1 2-1 15,0 0 2-15,-6 2 0 0,4-1-1 0,-5 4-4 16,5-2 0-16,-8 1-2 0,7 0-1 0,-1 4 4 15,-2-2 2-15,2 3 2 0,-3-2 1 16,3 1-1-16,-4 1-1 0,7 0 0 0,-7 0 1 0,8 0 2 16,-2 0 0-16,-3-2 1 0,5 2 2 15,-2-1-2-15,4-2 0 0,-6 1 2 0,4-1-2 16,4 2 1-16,-5-4 1 0,1 2-4 16,-4-2 0-16,2 1-1 0,0-2 2 0,-7 0 2 15,-1 0 2-15,1-1-3 0,-5 1-3 0,-3-2-1 16,-4 2-3-16,-2 1-2 0,1 1 2 0,-5-1 1 15,6 2-2-15,-2-2 2 0,-4 1 0 0,6 1 2 16,-6 0 2-16,6 0-1 0,5 0-1 16,-1 1 0-16,2 2 0 0,3-1 0 0,8 1-1 15,-3 0-3-15,7 0-3 0,2 1 2 16,2 2 0-16,0 2-1 0,6 1 1 0,9 0-1 16,3 2 1-16,5-2 3 0,2 1 3 0,10-1 0 15,2 1-1-15,2-3-1 0,3 2-3 0,-1-1 1 16,0 0 1-16,1 3 0 0,-3-1 1 0,0 3 0 15,-6 0-2-15,-6 2 1 0,2 1-3 0,-8 0-1 16,-9 4 2-16,3 1 0 0,-13 4 2 0,-2 6 1 16,-4 2-1-16,-13 5-1 0,-4 3 1 15,-5 1 3-15,-7 2 2 0,-5-1 1 0,-1 0 1 16,0-1 0-16,0 0-2 0,3 1-2 0,5-3-1 16,2-2-4-16,7-2-5 0,9-4-22 15,3-4-45-15,8-3-67 0,2-1-112 0,2-6-294 0,6-4-512 16</inkml:trace>
  <inkml:trace contextRef="#ctx0" brushRef="#br0" timeOffset="5923.32">13726 12715 1347 0,'0'0'10'0,"0"0"10"0,0 0 3 16,0 0 6-16,0 0 15 0,0 0 19 15,0 0 7-15,-31 137-6 0,31-112-11 0,0 0-11 16,2-1-11-16,8 1-10 0,0-1-7 0,9 0-5 0,4-1-2 15,10-4 0-15,4 0 1 0,4-4 1 16,3-2 1-16,12-6 0 0,-3 0 2 0,7-6 0 16,6-1-3-16,1 0-2 0,5-9 0 0,-2-2 1 15,5-3 4-15,1-6 6 0,3-4 6 16,-5-4 3-16,7-2 1 0,-1-5 1 0,5-2-3 16,-2-7-2-16,-1-3-1 0,1-3-3 0,6-3-2 15,-6-1-3-15,-1-1-3 0,1-3-2 16,4-2-1-16,0-2-1 0,-3-4-3 0,5-2-3 0,0-5-1 15,-6-2 1-15,4-5 2 0,0-2-2 16,-5-1 1-16,1-2-1 0,-5-1 0 0,-1-2 1 16,-1-1 0-16,-7-2 1 0,3-1 0 15,-4-2 1-15,3-1-2 0,-3-1 5 0,2-3 4 0,0-1 4 16,5 2 6-16,1 1-2 0,3 2-4 16,-5 1-3-16,5 5-2 0,-1 4-1 0,1 5-4 15,-3 4-6-15,1 5-4 0,-7 5-2 16,4 4 2-16,-7 4 2 0,7 4 1 0,-10 4-1 15,2 6-2-15,-4 5-2 0,-4 5 0 0,-6 0 0 0,2 5 1 16,-9 4 1-16,-4 4 2 0,-1 1-1 0,-5 3 0 0,-8 2 1 0,2 5-1 16,-9-2 2-1,-1 2 1-15,-5 3 2 0,1-2 2 0,-1 3 2 16,-5-1 0-16,5 3 0 0,-2-2-1 16,-1 0 0-16,3 0 0 0,1-2 0 0,-5 0-1 15,5-2 0-15,-7 0-1 0,8 1 0 0,-5-2-2 16,-3 0 2-16,0 1 3 0,0-3 0 15,-1 1 0-15,-7 1 1 0,0-1-2 0,0-2-1 0,0 3 1 16,-11 1-3-16,-5 0-2 0,-7 1 0 16,-8 0 2-16,-8 3 2 0,-3 2 1 0,-7 3 2 15,-9 1 3-15,-12 0 1 0,-1 5 2 16,-5 4 3-16,-3 2 4 0,-3 1 3 0,1 3 4 16,2 1-1-16,1 0-3 0,4 2-5 0,7 2-6 15,3-2-3-15,6 2 2 0,7-2-1 0,7-2 0 0,7 1 1 0,12-3-3 16,7-5-1-1,12 0-1-15,-1-3-1 0,16-2 0 0,3 1-1 16,17-5 0-16,2 0 1 0,14 0-1 0,3-5-3 16,8-4-3-16,2 2-1 0,4-4 1 15,4 2 2-15,-2-2 0 0,12-1-1 0,-3 2 1 0,-7-2 0 16,10 0 0-16,-7 0 2 0,5-1 0 0,-2 0-2 16,-3-1 0-16,1 2 0 0,-4-1-2 15,-6 4-1-15,-6 1 3 0,-9 3 1 0,-10 4-1 16,-10 1 0-16,-8 8 0 0,-11 2 0 0,-6 8 2 15,-6 3 6-15,-15 3 4 0,-8 7 4 16,2 2 3-16,-10 2-2 0,0 3 1 0,-5-1 1 16,3 3-4-16,6-1-5 0,2 0-5 0,6 0-5 15,0-1-4-15,3 2-1 0,13-3-8 16,-3 1-23-16,10-3-36 0,4-2-57 0,10-1-68 0,-3-10-117 16,3-8-622-16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03-10T20:51:59.846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5.66223" units="1/cm"/>
          <inkml:channelProperty channel="Y" name="resolution" value="1983.47461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1" timeString="2025-03-10T20:52:00.709"/>
    </inkml:context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9931 15193 0,'0'0'0,"0"0"16,0 0-16,0 0 16</inkml:trace>
  <inkml:trace contextRef="#ctx1" brushRef="#br0">3586 12361 1569 0,'0'0'199'0,"0"0"113"15,0 0-102-15,0 0-30 0,0 0-29 0,0 0-30 16,0 0-28-16,0 0-23 0,0 0-22 0,0 0-14 15,0 0-9-15,0 0-6 0,-2-21-3 16,2 27 1-16,0 0 0 0,2 3-2 16,1 0 0-16,1 1-3 0,-2 3-4 0,0-3 1 0,2 3 1 15,0 0 2-15,-4-1-2 0,4 1-1 0,2 1-2 16,-6 1-2-16,2 2 0 0,-2-2 0 0,5 1 0 16,-3-2 0-16,-2 0-3 0,0 0 0 0,0-4-1 15,0-2-1-15,2-1-1 0,-2-2-3 16,0 0-5-16,0-2-13 0,0-2-20 0,0-1-31 15,0 0-42-15,2-1-54 0,0-4-67 16,2-3-93-16,-4 4-197 0,2-1-463 0</inkml:trace>
  <inkml:trace contextRef="#ctx1" brushRef="#br0" timeOffset="220.01">3741 12400 1409 0,'0'0'343'0,"0"0"116"16,0 0-250-16,0 0-33 0,0 0-32 0,0 0-42 0,0 0-30 16,0 0-22-16,0 0-13 0,0 0-6 0,0 0-2 0,0 0 0 15,0 0-4-15,0 0-2 16,-12 102 1-16,12-87-3 0,0 2-2 0,0-1-7 0,0 0-8 16,0 1-2-16,0-2-2 0,-2 1 2 0,0-5 3 15,2 1-3-15,0-2-8 0,-2-3-23 16,0-2-46-16,2-2-74 0,0-3-120 0,0 0-236 15,0 0-589-15</inkml:trace>
  <inkml:trace contextRef="#ctx1" brushRef="#br0" timeOffset="1350.14">6683 12287 1249 0,'0'0'110'0,"0"0"112"16,0 0-16-16,0 0-32 0,0 0-18 0,0 0-12 16,0 0-12-16,0 0-14 0,0 0-16 0,0 0-9 15,0 0-9-15,0 0-13 0,0 0-7 16,0 0-13-16,29-19-8 0,-27 24-2 0,-2 0-6 0,2 1-7 15,-2 1-1-15,0 1-5 0,0 3-6 16,2 1-3-16,-2 0-2 0,0 2-1 0,0-1-2 16,0 2-2-16,0 0-1 0,-2 0-2 0,0 1 0 15,2-3-1-15,-2-1-2 0,-4 2-1 0,6-4 1 16,-2-1 1-16,0-1-1 0,2 0-3 16,0-2-6-1,0-2-14-15,0 1-19 0,-2-4-32 0,2 1-46 0,0-2-55 0,0 0-62 0,0-2-82 16,0 1-204-16,0-2-474 0</inkml:trace>
  <inkml:trace contextRef="#ctx1" brushRef="#br0" timeOffset="1584.83">6821 12291 1941 0,'0'0'214'0,"0"0"102"0,0 0-134 16,0 0-40-16,0 0-41 0,0 0-36 0,0 0-22 15,0 0-14-15,0 0-8 0,0 0-6 16,0 0 0-16,0 0 1 0,0 0-3 0,5 70-1 0,-5-55 0 16,0 3 1-16,0 2-1 0,0 0-1 0,0-1-3 15,-2-1-2-15,2 2-5 0,-3-5 2 16,3 0 1-16,-2-2-2 0,-2 0-2 0,4-4-11 16,-2 0-24-16,0-4-47 0,-4-1-69 15,6-2-103-15,-2-1-187 0,2-1-612 0</inkml:trace>
  <inkml:trace contextRef="#ctx0" brushRef="#br1" timeOffset="7456.46">10697 18041 0</inkml:trace>
  <inkml:trace contextRef="#ctx1" brushRef="#br1" timeOffset="7144.63">4562 14759 1219 0,'0'0'8'0,"0"0"14"0,0 0 20 16,0 0 25-16,0 0 31 0,0 0 31 0,0 0 9 0,0 0-14 15,0 0-20-15,0 0-19 0,0 0-12 16,0 0-5-16,-58-36-3 0,46 52-1 0,-7 5-6 0,1 4-6 15,-3 5-6-15,0 4-7 0,1 8-3 16,-7 1-8-16,6 4-3 0,0 3 2 0,1 2-2 16,1-3 4-16,7 2 3 0,3-5-7 0,7-2-5 15,2-3-4-15,5-6-2 0,9-6-4 0,5-4-4 16,1-5-1-16,3-8 5 0,8-6 3 16,-2-2 3-16,8-4 0 0,0-3-6 0,5-4 2 0,-3-5 4 15,2-4 0-15,3 1-2 0,-3-3-7 16,-2 2-8-16,1-2-2 0,-3 2-10 0,-8 3-18 15,2 2-30-15,-8 5-47 0,-3 1-54 16,1 4-70-16,-7 1-227 0,-7 0-538 16</inkml:trace>
  <inkml:trace contextRef="#ctx1" brushRef="#br1" timeOffset="7897.96">5683 15796 1594 0,'0'0'58'16,"0"0"56"-16,0 0-4 0,0 0 1 0,0 0-14 0,0 0-22 0,0 0-13 15,0 0-8-15,0 0-10 0,0 0-11 16,0 0-8-16,0 0-6 0,0 0-3 0,0 0-2 16,74 53-5-16,-58-67-3 0,1-5-2 15,0-5-1-15,9-4 0 0,-3-3-3 0,0-3-3 16,0-2-4-16,-3-2-2 0,1 0-2 0,0-1 3 0,-3 3 1 15,1 2 5-15,-13 3 4 0,4 4 0 0,-8 4 1 16,-2 1-4-16,0 6-3 0,-12 1 2 16,4 6 1-16,-9 1 0 0,5 5 3 0,-3 3 1 15,-3 0 2-15,1 8 11 0,-1 4 4 0,1 3 7 16,7 0 6-16,-3 3 1 0,7 2 5 16,0 1 1-16,2 2-5 0,4-2-7 0,0 2-7 0,12-1-2 31,-6 0-2-31,11-3-5 0,-3 1-2 0,1-2-4 0,-1-1-2 0,5-2-1 0,0-4-3 15,1 0-2-15,-1-3-11 0,2-2-19 16,-1-3-29-16,-1-2-40 0,1-1-39 0,1 0-41 0,0-4-72 16,-5-1-187-16,-9 1-480 0</inkml:trace>
  <inkml:trace contextRef="#ctx1" brushRef="#br1" timeOffset="9025.43">6352 15304 1708 0,'0'0'73'16,"0"0"56"-16,0 0-17 0,0 0 0 0,0 0-5 16,0 0-14-16,0 0-11 0,0 0-10 0,0 0-14 15,0 0-15-15,-130 88-10 0,122-68-8 16,-5 1-12-16,7 2-9 0,-4-4-4 0,8 1-4 16,2 0 4-16,0-2 4 0,12-4-1 0,-4-3-1 15,9-2-1-15,0-2-1 0,-1-3 0 0,1-4 0 16,-1 0-2-16,3-1-3 15,1-7-4-15,1-3-5 0,0-2-4 0,-3-3-1 0,1-3 0 0,0-1 3 16,-3 2 10 0,-1 1 5-16,-7-2 3 0,4 6 2 0,-8-3-2 0,-2 6-1 0,-2-1 1 15,0 3 0-15,0 2-1 0,-6 5-1 16,-6 0-1-16,6 1-2 0,-7 1 4 0,5 3 2 16,-4 4 0-16,5 1 4 0,-5 2-1 15,8 1 0-15,0 3-2 0,0 2-5 0,-3-3-4 0,7 5-1 16,0 1 0-16,7-1 4 0,-1 4 2 31,-2-2 0-31,10 3-1 0,-7-1 0 0,7 3-1 16,-6-2 1-16,9 2-1 0,-5 1 2 15,-4 0 1-15,5 2-2 0,-7 0 0 0,-2 0 0 0,2 2 0 16,-4-1 2-16,1-1-1 0,-3 0-2 0,-3-1 0 16,-5 3-1-16,4-3 0 0,-4 1 0 0,-5-3-2 15,7-4-2-15,-6-2-1 0,1-6 0 16,-1-4 1-16,0-4-1 0,5-4-5 0,1-2-7 15,-4-5-5-15,6-5-5 0,0-4 0 16,2-4 1-16,0-3 1 0,2-3 1 0,0-1 1 16,2-1 0-16,2 1 4 0,0-1 2 0,8 0 0 0,-6 1-2 15,9 2-2-15,-7-1 1 0,9 3 4 16,-3-1 5-16,-6 2 3 0,7 0 4 0,-1 3 5 16,-3 0 0-16,1 2 1 0,-4 1 0 15,5-2 0-15,-5 1 3 0,9 0-1 0,-3 1-2 16,-1-1 0-16,1 2-1 0,5-1 1 0,-5 1-1 15,-4 0 2-15,5 0-2 0,-3 0 0 0,-1 1 3 16,3-2-1-16,-6 0 2 0,7-1 0 0,-9 1-1 16,6-1 3-16,-7 1-2 0,5 1 3 15,-6 1 7-15,0-3 1 0,-4 3 4 0,2 1-2 16,-2 0-3-16,0 4 1 0,0-1 2 0,-2 3 6 16,-4 4 5-16,-4-1 2 0,5 2 0 15,-3 0-3-15,-2 5-5 0,2 3-3 0,-5 1-1 16,9 1 6-16,-8 6 4 0,5-3 2 0,1 3-1 0,-2 1-5 15,6 1-5-15,0 1-5 0,0-1-4 16,2 2 0-16,0-3-1 0,0 2-3 0,2-3-1 16,2 1-1-16,4-2-1 0,1-1-1 0,-5-2-1 15,10-3 1-15,-8-3 0 0,9 0 0 16,-3-3-2-16,-1-3-2 0,3 0-3 0,-6-3-2 16,9-3-1-16,-3-3-2 0,-5-4-1 0,5 1 1 15,-6-4 1-15,5 0 1 0,-7 0 1 0,8-2 3 16,-7 2 3-16,3-4 2 0,-4 3 0 0,7 1 0 15,-7 0-1-15,4 3 2 0,-4 1 2 16,-2 5 2-16,1 2-1 0,3 5 1 0,-6 0-3 16,0 5-1-16,-2 4-1 0,2 4 1 15,-2 5 1-15,0 3 1 0,0 2 3 0,0 2 3 0,-2 1 2 16,2 0 0-16,0-1-1 0,0-3-4 16,4-1-4-16,0-3-1 0,7-2 0 0,-5-4 1 15,8-5 0-15,-6-3 0 0,7-4-2 0,-3 0 2 16,-1-5 0-16,5-6-1 0,-1-3 1 0,-3-2 0 15,3-1-2-15,1-3-1 0,-1 1-5 16,-5-1-1-16,4 0 1 0,-5 1 0 0,5 2 0 16,-10 1 0-16,9 1 0 0,-9 4 1 15,6 0 1-15,-8 4 1 0,0 2-1 0,-2 2-3 0,0 3 0 16,0 0 1-16,0 3 0 0,0 5 3 0,0-1 5 16,2 2 0-16,0 4 1 0,-2-1 0 0,2-1-1 15,1 3 0-15,5 0-2 0,-2-1 3 16,-2 1-1-16,6-2 0 0,-1 2-1 0,1-3-1 15,-4 0-1-15,0-2 2 0,7-1 0 16,-7 0-9-16,6-2-21 0,-5-2-30 0,5-2-31 16,-4-1-47-16,-4-1-113 0,5 0-584 0</inkml:trace>
  <inkml:trace contextRef="#ctx1" brushRef="#br1" timeOffset="9232.01">7493 14906 1673 0,'0'0'74'0,"0"0"52"15,0 0-31-15,0 0-7 0,0 0-15 0,0 0-22 0,-51 142-8 16,46-106 3-16,1 2-1 0,2 1-3 16,-4 0-4-16,4 2-5 0,0 0-7 0,2 1-10 15,0 2-8-15,0 0-7 0,0 0-3 0,0 0-2 16,0-3-8-16,2-5-21 0,6-1-36 15,-4-6-43-15,1-7-45 0,-1-6-52 0,4-2-80 16,-4-8-92-16,-2-1-329 0</inkml:trace>
  <inkml:trace contextRef="#ctx1" brushRef="#br1" timeOffset="9749.25">7320 15468 1407 0,'0'0'76'0,"0"0"63"0,0 0-19 15,0 0-10-15,0 0-16 0,0 0-20 16,0 0-16-16,0 0-13 0,0 0-16 0,0 0-13 16,136-7-9-16,-113 7-6 0,-2 0-2 0,1 0-4 15,1 0-3-15,4-5-9 0,-2-1-17 16,-3-3-15-16,3-2-10 0,2-4-5 0,-2-2-3 0,-4-3-4 16,-1 0-1-16,-1-3 9 0,-1-1 15 15,-7 1 19-15,3 1 16 0,1-1 10 0,-9 3 7 16,4 0 5-16,-4 4 9 0,-3-1 8 0,-1 4 4 15,-2 0 7-15,0 4 6 0,0 5 5 16,0-1 3-16,-2 5 2 0,-1 0 0 0,-3 6-1 16,-4 5 3-16,6 1 3 0,-2 5 0 0,-5 2 3 15,7 2-2-15,-6 2-4 0,6 1-6 16,2 3-5-16,0 1-3 0,-1 1 0 0,3 0-1 0,0-1-4 16,0-1-8-16,5 1-11 0,-3-6-8 15,8-1-6-15,-2-3-2 0,3-2 3 0,-1-4-2 16,4-5-3-16,-5-4-5 0,7-3-8 0,1 0-7 15,-1-6-9-15,-5-3-13 0,5-4-15 16,1-3-13-16,-3 1-6 0,-6-2 3 0,5 0 10 16,-5 1 15-16,-4 1 12 0,7 0 8 0,-7 3 6 15,-2 1 5-15,2 2 5 0,2 1 6 0,-4 4 1 16,-2 1 5-16,2 3 3 0,-2 0 6 0,2 3 11 16,-2 4 10-16,0 3 6 0,0 3 3 0,0 1 0 15,0 3-5-15,0-2-8 0,0 1-7 16,0 1-5-16,2 0-7 0,0-1-2 0,5-2-1 15,-1 0 1-15,-2-4-3 0,0-1-15 16,6-3-30-16,-3-3-42 0,-1-3-68 0,4 0-159 0,-6 0-543 16</inkml:trace>
  <inkml:trace contextRef="#ctx1" brushRef="#br1" timeOffset="9890.28">8078 15217 1275 0,'0'0'66'0,"0"0"58"0,0 0-2 0,0 0 4 15,0 0-22-15,0 0-37 0,0 0-28 0,0 0-22 16,0 0-28-16,0 0-34 0,0 0-44 0,0 0-70 16,0 0-101-16,-39-23-507 0</inkml:trace>
  <inkml:trace contextRef="#ctx1" brushRef="#br1" timeOffset="10408.02">8339 15286 1419 0,'0'0'62'16,"0"0"63"-16,0 0 4 0,0 0-6 0,0 0-21 0,0 0-16 16,0 0-15-16,-89 131-16 0,74-107-14 15,1 0-13-15,8-5-8 0,2 3-7 0,-5-4-7 16,7-3-4-16,2-1-4 0,2-6-1 0,9-3-7 0,-5-4-7 15,6-1-5-15,-1-3-11 0,5-6-10 16,3-2-6-16,-3-6 0 0,-5-1 8 0,5-2 15 16,3 0 12-16,-7 1 7 0,-4 1 7 0,5 1 2 15,-7 0 2-15,-6 2 2 0,0 4 1 16,0 0 4-16,0 3 3 0,0 1 3 0,-2 2 8 16,-4 4 4-16,-2 1 2 0,3 0-2 0,-1 3 0 15,-2 3-1-15,4 3-4 0,0 0-3 0,-1 2-6 16,1 3-6-16,0 0-4 0,4 3-5 0,0 1-4 15,0 2 1-15,0 2 0 16,0 2-1-16,8 2-1 0,-3-1-3 0,-1 6-5 0,0-1-3 16,6 3-1-16,-6 2-1 0,1 2-1 0,5 0 1 15,-6 3 0-15,-2-3 6 0,-2 1 4 0,4 0 2 16,-4-2 5-16,0-1 0 0,-4-1 1 16,-4 2 2-16,-5-4 1 0,-3-3 1 0,1-3 6 15,1-3 3-15,-7-6 3 0,3-4 5 16,-1-6 0-16,0-5 2 0,1-2 4 0,-1-5 2 0,3-8 5 15,7-2 5-15,-5-6-8 0,10-5-9 0,-4-2-10 16,8-4-10-16,0 0 0 0,6 0-4 16,0 2-17-16,6 1-27 0,-1 1-33 0,5 3-35 15,3 1-58-15,-7 7-152 0,-4 7-537 0</inkml:trace>
  <inkml:trace contextRef="#ctx1" brushRef="#br1" timeOffset="12338.1">9110 15580 959 0,'0'0'70'16,"0"0"54"-16,0 0-17 0,0 0-2 15,0 0-4-15,0 0-6 16,0 0-11-16,0 0-13 0,0 0-14 0,0 0-10 0,0 0-6 0,0 0-1 16,0 0 2-16,0 0 2 0,-42 44-1 0,51-40 0 15,-1 1-2-15,2 3-2 0,5-5-6 0,-7 4-7 16,11-3-8-16,-5-2-4 0,3-1-4 16,-7-1-2-16,9 0-1 0,-3-3-1 0,1-5 2 0,-3-1-2 15,1-5-2 1,3-3-2-16,-1 0-2 0,-3-4 3 0,1 0-1 0,-1-1 1 0,-1 0-1 15,-5-1 1-15,-2 3 1 0,0 1 2 16,-6 3 0-16,0-3-4 0,0 4-1 0,-2 1 0 16,-8 1 0-16,6 3 2 0,-11-2-2 0,9 1 1 15,-4 3-3-15,-1 1 0 0,-3 1 1 0,8 3 1 16,-7 1 0-16,7 2-1 0,-2 2-2 16,2 7 2-1,-1 3 0-15,-1 5 3 0,2 2 4 0,0 5 1 0,2 4 1 0,-5 2 2 0,7 0-1 16,2 2-2-16,0-2 1 0,0 1 0 0,0-2 1 15,0-1-3-15,6-4-2 0,3-3-2 0,-3-4-2 16,8-2-1-16,-7-4-1 0,9-5 1 0,-3-3 1 16,-1-3 0-16,2 0 1 0,3-9 0 15,-5-2-1-15,3-4-5 16,-1-1-3-16,-1-2-7 16,-1-2-7-16,5-2-1 0,-3 1-2 0,-4-1 1 15,3 2 6-15,-5 0 4 0,7 2 4 0,-11 1 5 16,8 2 2-16,-8 6 6 0,0-1 4 15,1 5 0-15,-3 2 1 0,2 3-3 0,-4 0 0 16,2 6 3-16,0 4 0 0,-2 5 1 16,0 4-4-16,0 4-2 0,0 1-2 0,0 3-2 0,0 0 2 15,-2 0 1-15,2 0 1 0,0-1 1 0,0-3 1 16,0-2-1-16,4-2-4 0,-2-2-2 16,4-3-1-16,5-2 0 0,-7-6 3 0,6-4-1 15,-2-2-7-15,5-3-1 0,-5-10-2 0,4-2-2 16,-3-2 4-16,5 0 4 0,-8-4-1 15,9-1 3-15,-9 1 0 0,4 1 0 0,-1 1 1 16,-3-1 0-16,2 2 2 0,-2 0-3 0,5 1 2 0,-5 2 2 16,-2 2 1-16,6 2 3 0,-6 2 2 15,1 4 0-15,1 5 0 0,0 0 0 0,-2 6 0 16,-2 5 3-16,0 3-1 0,-2 4-3 16,6 1-2-16,-1 4 0 0,-3 1-2 0,-2 1 1 15,2 1 0-15,0-1-3 0,0-1-4 0,-2-6-12 16,10-2-33-16,-4-5-45 0,3-5-64 0,1-3-136 15,-6-3-577-15</inkml:trace>
  <inkml:trace contextRef="#ctx1" brushRef="#br1" timeOffset="12902.79">10788 15140 1290 0,'0'0'89'0,"0"0"58"0,0 0-33 0,0 0 1 16,0 0 0-16,0 0-3 0,0 0-10 0,0 0-4 15,4 135-10-15,3-99-14 0,-7 3-12 0,4 2-7 16,2 0-11-16,-4-2-6 0,0 0-4 15,0-1-7-15,-2 0-8 0,0-3-6 0,4-1-5 16,-2 0-5-16,3-4-3 0,-3-3-9 0,0-1-18 16,0-5-23-16,-2-3-24 0,0-2-27 0,0-6-25 15,0-4-30-15,0-5-77 0,0 1-183 0,-2-2-447 16</inkml:trace>
  <inkml:trace contextRef="#ctx1" brushRef="#br1" timeOffset="13374.01">10780 15231 1094 0,'0'0'129'0,"0"0"52"16,0 0-62-16,0 0 16 0,0 0-5 0,0 0-7 15,0 0-4-15,0 0-5 0,0 0-18 16,0 0-25-16,0 0-17 0,0 0-10 0,0 0-7 15,0 0 0-15,33-106 0 0,-12 96 0 16,4 1-1-16,-3 3-6 0,5 3-6 0,-2 2-6 0,0 1-3 16,0 3-2-16,-3 4-2 0,-1 2 0 0,0 5-3 15,-3 0-3-15,-3 1 0 0,-1 2 1 16,-8 0-1-16,3 3 0 0,-5 3 2 0,-4 0-1 16,0 1 2-16,-10 0 3 0,1 0-1 15,-5 1 1-15,1-2-1 0,-1-1-5 0,-1-1-3 16,-3-3-3-16,3-1-5 0,1-2-10 0,1-3-18 15,1-3-28-15,0-3-36 0,5-4-35 0,-1-2-50 16,4 0-116-16,4 0-606 0</inkml:trace>
  <inkml:trace contextRef="#ctx1" brushRef="#br1" timeOffset="18993.53">11398 15241 1438 0,'0'0'101'0,"0"0"101"15,0 0-16-15,0 0-21 0,0 0-14 16,0 0-18-16,0 0-15 16,0 0-13-16,0 0-18 0,0 0-17 15,0 0-11-15,0 0-11 0,0 0-10 16,-37 106-9-16,37-76-8 0,0 0-4 0,0 4-8 16,6 0-2-16,0 0-2 0,-2 1-2 15,7-2 0-15,-5-3-2 0,0-2-3 0,5-5 2 0,-5-2 0 16,4 1 1-16,0-4 1 0,-1-4-2 15,-3-3-1-15,0-3-1 0,4-2 0 0,-1-4 2 16,-5-2 4-16,4-5 2 0,0-6 1 16,1-5-1-16,3-4-2 0,-2-4-1 0,3-5-2 15,3-2-1-15,3-3 2 0,-3-1-1 0,1 1-1 16,-1 0 1-16,-3 3 1 0,1 4 1 0,1 1 0 16,-5 4-2-16,0 5-1 0,-1 6-5 0,-7 2-7 15,0 5-8-15,0 4-7 0,-2 0-7 0,0 0-13 16,0 1-20-16,-2 4-25 0,-2 1-28 15,0 1-30-15,-1 2-35 0,-3 0-45 0,6 2-68 16,-4-4-103-16,2-1-388 0</inkml:trace>
  <inkml:trace contextRef="#ctx1" brushRef="#br1" timeOffset="19351.09">11559 15252 1497 0,'0'0'108'0,"0"0"96"15,0 0-30-15,0 0-29 0,0 0-26 0,0 0-20 16,0 0-13-16,0 0-21 0,0 0-24 0,42 140-13 16,-30-109-6-16,0 1-4 0,-1-3-2 15,1 2-4-15,1-1 0 0,-1-3-1 0,2-1-2 16,-1-3-2-16,3-3-5 0,-3-7-3 15,-3-4-1-15,7-3-2 0,-7-6-1 0,0 0 1 16,5-6 4-16,-5-6 7 0,5-3 1 0,-9-3-1 16,8-4 0-16,-3 1-3 0,-1-1-1 0,0-2 5 15,-1-2 0-15,1 1-1 0,0 2 2 0,-6 0 0 16,7-2-1-16,-5 1 2 0,4-1-3 0,-1 0-4 16,-5 3-3-16,4-3 0 0,0 5 0 15,-6-3-4-15,4 4-10 0,-3 3-20 0,1 0-33 16,0 7-46-16,-2 1-64 0,-2 6-105 15,2 1-208-15,-2 1-459 0</inkml:trace>
  <inkml:trace contextRef="#ctx1" brushRef="#br1" timeOffset="20107.88">12208 15279 1565 0,'0'0'109'0,"0"0"86"16,0 0-40-16,0 0-37 0,0 0-33 0,-14 118-24 15,6-83-15-15,-3-1-12 0,7 3-10 0,-2-1-6 16,-2-3 3-16,2 1 0 0,3-4-3 15,-1-3-5-15,4-3-6 0,0-4-7 0,0-3-6 16,2-5-5-16,7-7-7 0,-7-3-5 0,8-2-3 16,-2-10 3-16,3-5 7 0,-1-8 7 15,2-2 4-15,1-3 0 0,1-2 1 0,-1-2 1 16,-3 0 0-16,2-1 3 0,-3 2 2 0,1 0 4 0,-4 2 6 16,-2 0 7-16,3 4 6 0,-3 2-3 15,0 3-1-15,-2 5-1 0,-2 4 3 0,0 7 7 16,0 4 5-16,0 1 2 0,0 10-1 15,-2 4-5-15,-2 5-11 0,2 4-7 16,0 3-5-16,-5 2-5 0,7 2-3 0,-2-2-2 0,0 3-3 16,2-1 1-16,0-3 1 0,0-2 2 0,0 0 1 15,0-7-2-15,0-2-3 0,0-4-10 16,4-3-10-16,3-3-11 0,-3-5-9 0,2-2-2 16,2-2 2-16,-2-7 5 0,1-5 2 0,3-1 3 15,-2-4-1-15,-2-2 0 0,7-4 6 0,-9-2 6 16,6 2 10-16,-1-4 7 0,1-2 2 0,-2 0 3 15,-2 1 1-15,7-4 1 0,-9 3 2 0,6-1 0 16,-2 1-1-16,-3 5-1 0,7 3 0 16,-8 6 5-16,4 5 10 0,1 4 11 0,-7 8 11 15,2 0 8-15,0 9 2 0,-2 6-4 0,-2 5-6 16,0 5-8-16,0 3-9 0,0 7-6 16,0-2 1-16,0 5-1 0,0 0 5 0,0-2 2 0,0 2-3 15,0-3-2-15,0-1-5 0,0-3-5 16,0-3-2-16,2-4-2 0,4-1-8 0,-4-6-16 15,0-3-30-15,7-5-56 0,-3-5-90 16,-4-3-166-16,2-1-568 0</inkml:trace>
  <inkml:trace contextRef="#ctx1" brushRef="#br1" timeOffset="20468.97">13054 15577 1877 0,'0'0'78'0,"0"0"55"15,0 0-39-15,0 0-27 0,0 0-25 16,0 0-20-16,0 0-7 0,0 0-6 0,0 0-4 16,0 0-4-16,0 0-6 0,0 0-12 15,122-44-28-15,-110 44-40 0,5 6-62 0,-5-1-105 0,-1-1-162 16,-3-2-403-16</inkml:trace>
  <inkml:trace contextRef="#ctx1" brushRef="#br1" timeOffset="20986.73">13953 15412 1289 0,'0'0'92'15,"0"0"106"-15,0 0-7 0,0 0-39 16,0 0-35-16,0 0-28 0,0 0-17 0,0 0-11 16,0 0-9-16,0 0-4 0,-118 15 0 0,108-1 3 15,-3 4-1-15,-3 0 2 0,6 5-4 0,-3-1-7 16,5 4-5-16,0 0-8 0,6-1-8 0,2 1-6 16,0-4-6-16,2 0-4 0,6-2-1 0,2-2-2 15,5-3 0-15,-3-3-1 0,3-3 0 16,1-3 2-16,3-3-6 0,-5-3-9 0,3 0-9 15,-3-5-5-15,3-2-3 16,-5-5 4-16,-4-1 5 0,3-3 8 0,-3-4 7 0,-4 1 6 0,2-2 7 16,-4-2 6-16,3 0 11 0,-5 2 7 0,0 0 3 15,-7 2-2-15,-1 0-5 0,2 3-3 16,-6-1-4-16,5 5-2 0,-9 0-4 0,1 1-4 16,5 1-6-16,-4 2-4 0,-3-1-2 0,9 3-8 15,-7 0-5-15,5 1-11 0,2 1-19 16,6 4-20-16,-1-2-26 0,3 2-27 0,3 0-34 15,5 2-55-15,2 1-87 0,1 0-126 0,-3 0-413 16</inkml:trace>
  <inkml:trace contextRef="#ctx1" brushRef="#br1" timeOffset="21363.48">14145 15401 1560 0,'0'0'116'0,"0"0"85"0,0 0-54 0,0 0-45 16,0 0-37-16,0 0-22 0,0 0-10 16,-27 118-10-16,23-95-8 0,2-1-2 0,0 0 3 15,2-1 1-15,0-3 0 0,0-1-1 16,0-2-7-16,4-3-6 0,0-3-5 0,9-4-3 16,-7-4-3-16,9-1-2 0,-3-6-3 0,0-6-3 15,7-3-3-15,0-3-3 0,-1-2-5 0,1-1-2 16,-5-1 4-16,3 0 6 0,-5 3 5 0,5 0 9 15,-11 3 5-15,6 2 1 0,-8 5 1 16,-2 1 3-16,1 6-1 0,-3 0 6 0,0 2 6 16,0 2-1-16,0 6 1 0,0 1-2 0,-3 3-2 15,1 2-1-15,2 0-4 0,0 0-3 16,0 1-3-16,0-2-2 0,0-1-1 0,2 0-2 16,7-3-4-16,-1-1-8 0,-2 0-10 0,7-4-20 0,-3-1-29 15,2 0-38-15,3-3-40 0,-5 0-25 16,7 0-7-16,-1 0 11 0,-3 0-16 0,-3-1-72 15,-2 1-250 1</inkml:trace>
  <inkml:trace contextRef="#ctx1" brushRef="#br1" timeOffset="21661.65">14612 14948 1257 0,'0'0'122'0,"0"0"133"0,0 0-14 0,0 0-47 0,0 0-43 0,0 0-28 0,-22 126-21 16,20-97-16-16,-9 3-12 0,9 2-13 15,0 2-11-15,0 2-4 0,-2-1-3 0,0 3-9 16,2 1-7-16,-2 1-8 0,2-3-12 16,0-1-6-16,2 1-3 0,0-4-10 0,0-2-19 15,0-4-39-15,0-3-77 0,4-5-142 16,0-8-302-16,-2-5-484 0</inkml:trace>
  <inkml:trace contextRef="#ctx1" brushRef="#br1" timeOffset="21849.58">14449 15455 1908 0,'0'0'87'0,"0"0"64"0,0 0-48 16,0 0-41-16,0 0-27 0,0 0-19 0,0 0-7 16,0 0-1-16,0 0-9 0,0 0-17 0,0 0-29 15,135 16-44-15,-115-22-56 0,-1 2-60 0,6-1-63 16,-9 1-40-16,1-1-45 0,-7 2-210 0</inkml:trace>
  <inkml:trace contextRef="#ctx1" brushRef="#br1" timeOffset="22258.25">14801 15367 991 0,'0'0'168'0,"0"0"142"15,0 0-31-15,0 0-32 0,0 0-52 0,0 0-42 16,0 0-33-16,0 0-23 0,0 0-19 16,0 0-17-16,0 0-13 0,0 0-13 0,0 0-15 15,-27 102-10-15,25-77-4 0,2 0-3 16,0 4 0-16,0 0 3 0,2 3-2 0,-2 0-2 15,2-4-2-15,0 4 1 0,2-2-4 0,0 2-1 16,-2-2-7-16,0 1-14 0,-2-2-15 0,0-1-24 0,0-2-31 16,0-4-46-16,-4-2-61 0,-4-5-57 15,4-6-51-15,-2-4 0 0,-5-5 20 0,7-4-7 16,-2-6 17-16,0-5 60 0,-3-4 80 16,7-1 85-1,-2-3 101-15,-6-3 103 0,6-2 81 0,-5-1 49 0,1-3-10 0,2 1-55 0,-2-2-47 16,1 1-24-16,5 0-23 0,2 4-24 0,0 1-10 15,9 1-8-15,1 2-8 0,2 0-13 16,1 3-19-16,5 1-9 0,3 1-9 0,0 0-9 0,4 6 0 16,1-3-6-16,-3 6-5 0,0-1 1 15,-2 3-1-15,-3 5 1 0,3 2 9 16,-3 1 11-16,-3 3 12 0,-1 6 12 0,-1 2 3 16,-3 4-1-16,-4 2-8 0,-2 1-11 0,-4 1-9 0,0 4-4 15,-6-3-3-15,-4 3 1 0,2-2 1 16,-9-2-3-16,3 1-2 0,3-2-2 0,-5-3-7 15,-1-1-6-15,5-2-11 0,2-5-19 0,-1-1-23 16,3-1-36-16,6-5-54 0,-2 0-80 16,0 0-164-1,4 0-507-15</inkml:trace>
  <inkml:trace contextRef="#ctx1" brushRef="#br1" timeOffset="22651.24">15107 15421 1036 0,'0'0'137'16,"0"0"93"-16,0 0-43 0,0 0-13 0,0 0-36 15,0 0-28-15,0 0-19 0,0 0-22 0,0 0-30 16,0 0-22-16,0 0-11 0,0 0-7 16,0 0 1-16,0 0 3 0,-21 132-1 0,21-113-2 0,0-2-1 15,0 1-4-15,0-3-1 0,2 1 2 16,2-3-3-16,4 0-4 0,3-4-9 0,-5-3-16 15,6-2-23-15,1-4-27 0,-3-2-24 16,9-6-22-16,-5-5-12 0,-2-3 8 0,7-1 33 0,-2-3 35 16,-1 0 24-16,-3 0 23 0,-1 1 16 15,0 1 11-15,-5 3 16 0,-3 0 21 16,4 2 25-16,-6 4 31 0,-2 3 31 0,0 2 14 0,0 2-5 16,0 2-12-16,-2 0-18 0,-6 5-22 15,6 2-20-15,0 2-11 0,2 4-6 0,-3 2-7 16,1 2-8-16,-4 2-8 0,6 0-10 0,-2 3-6 15,2-1-6-15,0 1-2 0,2-3-5 0,4-1 0 16,-1-1-5-16,-3-5-6 0,8-1-12 0,-2-4-19 16,0-4-23-16,3-3-29 0,1 0-32 15,-3-6-46-15,5-3-77 0,-8 1-135 0,2 2-399 16</inkml:trace>
  <inkml:trace contextRef="#ctx1" brushRef="#br1" timeOffset="22902.83">15594 15023 1399 0,'0'0'116'0,"0"0"118"0,0 0-18 16,0 0-43-16,0 0-47 0,0 0-35 0,0 0-16 15,0 0-15-15,0 0-16 0,0 0-7 0,-27 146-6 16,25-112-4-16,2 4 4 0,-4 3 3 15,4 3 2-15,-4 0 5 0,4-1-8 16,-2 2-10-16,2-3-10 0,0 0-11 0,-2-1-2 0,2-3-4 16,0-2-16-16,0-4-29 0,0-5-44 0,0-6-54 15,0-5-79-15,2-5-135 0,0-6-223 0,2-2-275 16</inkml:trace>
  <inkml:trace contextRef="#ctx1" brushRef="#br1" timeOffset="23075.62">15446 15394 1639 0,'0'0'141'0,"0"0"104"15,0 0-59-15,0 0-43 0,0 0-43 0,0 0-34 16,0 0-26-16,111 55-26 0,-84-48-16 16,-6-2-19-16,-1-3-17 0,3 0-27 0,-2-2-58 15,-1 0-109-15,-5 0-252 0,-7-2-487 0</inkml:trace>
  <inkml:trace contextRef="#ctx1" brushRef="#br1" timeOffset="27948.67">9811 16350 295 0,'0'0'131'0,"0"0"41"15,0 0-89-15,0 0 0 16,0 0-11-16,0 0-9 0,0 0-3 0,0 0-2 0,0 0-2 16,0 0-5-16,0 0-3 0,0 0 0 0,0 0 3 15,-42 77 6-15,42-56 5 0,0 2 9 0,2 8 15 16,0 3 6-16,0 3-7 0,0 6-9 15,3 2-14-15,-3 2-12 0,2 2-12 0,-2 6-15 16,-2 2-7-16,0 2-1 0,0 5-5 0,-2-2-6 16,-2 0-2-16,-3 0-7 0,7 0-3 0,-4-2 0 15,2 1-2-15,-2-4-2 0,4-2-15 0,0-2-24 16,0-7-10-16,0-2 5 0,2-7 14 16,0-6 20-16,0-5-2 0,2-9-21 0,1-8-31 15,1-6-29-15,-2-4-25 0,-2-12-57 0,0 1-136 16,0 2-195-16</inkml:trace>
  <inkml:trace contextRef="#ctx1" brushRef="#br1" timeOffset="28639.1">9728 16388 75 0,'0'0'61'15,"0"0"79"-15,0 0 26 0,0 0 3 0,0 0-13 16,0 0-16-16,0 0-14 0,0 0-14 15,0 0-12-15,0 0-12 0,0 0-13 0,0 0-6 16,0 0-2-16,0 0-10 0,14-26-5 16,-22 42-3-16,-8 5-2 0,1 3-3 0,1 5-4 0,-5 4-4 15,-2 1-1-15,5 1-2 0,-5-2-4 16,3-1-4-16,1 0-3 0,-2-6-4 0,9-3-3 16,0-3-4-16,6-6-4 0,1-6-2 0,3-5-1 15,5-3 0-15,3-4 0 0,4-8 2 0,3-5-3 16,3-4-2-16,1-5 0 0,-2-2-2 15,5-1 1-15,-1-5 0 0,-5 5-3 0,3-3 1 16,-4 1 0-16,1 4-2 0,-1 0 1 16,-7 4-1-16,4 2-1 0,-4 2-4 0,3 2 0 0,-5 3 2 15,-4 5 0-15,4 5 2 0,-4 2 2 0,2 2 0 16,-1 2 6-16,1 8 6 0,-2 4 8 16,4 1 5-16,4 4 0 0,5 1-1 0,-5 0-2 15,9 1-3-15,-1-1-3 0,1-2-3 0,0 0-4 16,1-1-2-16,-1-1-2 0,-1 0 0 0,3-3-3 15,-2 0-3-15,-5 0-13 0,3-4-25 16,-1 1-39-16,-3-1-48 0,-5 1-75 0,2-3-167 16,-8-2-422-16</inkml:trace>
  <inkml:trace contextRef="#ctx1" brushRef="#br1" timeOffset="29957.58">8845 16342 43 0,'0'0'50'0,"0"0"69"0,0 0 33 0,0 0 14 16,0 0-2-16,0 0-7 0,0 0-13 16,0 0-20-16,0 0-20 0,0 0-21 0,0 0-18 15,-6 120-9-15,6-94 4 16,0 3 5-16,0 0-2 0,2-2-6 0,2-1-7 0,0-3-8 0,0-2-7 16,1-3-6-16,-1-3-4 0,6-2-2 0,-6-5-4 15,4-3 4-15,-1-2 6 0,-1-3 3 16,-4-2 6-16,8-5-2 0,-4-4-9 0,-1-3-6 15,5-1-7-15,-4-4-3 0,-2-1-1 16,5-3-1-16,-5 0-3 0,0 1-3 0,-2-2 0 0,-2 1 0 16,2 0 2-16,6 1 1 0,-4 1-1 0,-2 1-3 15,3 2 2-15,-1-1-1 0,4 6-2 16,-2 1-5-16,0 1-15 0,3 4-18 0,-3 2-28 16,4 1-33-16,-2 2-43 0,3 2-79 0,-3 0-132 15,-6 0-382-15</inkml:trace>
  <inkml:trace contextRef="#ctx1" brushRef="#br1" timeOffset="31353.57">9314 17545 534 0,'0'0'92'0,"0"0"53"0,0 0-45 0,0 0-4 16,0 0-8-16,0 0-13 0,0 0-11 0,0 0-11 16,0 0-11-16,0 0-11 0,0 0-8 15,0 0-6-15,0 0-4 0,0 0-3 0,25 5-3 16,-14 0 2-16,-3-1 3 0,8-1 2 0,1 1 2 15,2-1 2-15,1 2 5 0,3-2 4 0,0 0 3 16,-1 0 1-16,3 0-3 0,6 0-2 0,-6-2-4 16,8 3-2-16,-6-4-1 0,10 3-2 0,-2 0-1 15,3-3-1-15,1 1-2 0,2-1-2 16,3 2-3-16,-1-1-2 0,2 1-2 0,5-1-2 16,-4 1 0-16,7-1 0 0,-1 2 0 0,2-1-1 15,2 1-1-15,-1-2 0 0,1 4-2 0,2-3 1 16,2 1 2-16,2 0-1 15,2-2 2-15,0 2-2 0,0-3 0 0,0 0 1 0,5 0-1 16,1 0 4-16,-2-1 1 0,0-4-1 0,5 1 3 16,-3-1-2-16,0 0-1 0,5 1-2 0,-3 1-1 15,0-2 1-15,-1 4-2 0,-1-2 2 16,0-2 1-16,-6 2-3 0,4 0 2 0,-1 1 2 0,-3 1-1 16,-2 1 0-16,2 0-1 15,-8 0-2-15,1 0 2 0,-1 3 1 0,-6 2-1 0,-1 1-1 16,-3 1 2-16,1-1 0 0,-1 3 1 0,-5-1-1 15,1 1-3-15,-3 0 0 0,2-3 0 16,-1 1-1-16,-1-1-1 0,-2 1-2 0,-2-1 3 16,-4-2 3-16,4 1 0 0,-8-1 0 0,2-1-2 15,-2 2-3-15,-4-3 1 0,-3 1 3 16,5-3 2-16,-4 0 2 0,0 0 0 0,-1 0-2 16,-1 0-1-16,-1-5 0 0,-1 2-2 0,-3-2 0 15,5 2-6-15,-7-1-12 0,-1 1-14 0,-1 1-15 16,-2-1-22-16,-3 3-35 0,1-1-62 0,-4 1-165 15,2 0-334-15</inkml:trace>
  <inkml:trace contextRef="#ctx1" brushRef="#br1" timeOffset="31887.72">13844 17400 246 0,'0'0'114'0,"0"0"93"0,0 0-28 0,0 0-9 16,0 0-15-16,0 0-28 0,0 0-21 0,0 0-12 16,0 0 3-16,0 0 7 0,-87 133-11 15,72-107-16-15,5-1-13 0,-5 3-12 0,9-1-6 16,-6 1-5-16,10 0-8 0,0-2-5 0,2 1-5 16,2-2-8-16,6 3-1 0,0-4 4 15,5-2-4-15,-1-2-5 0,5-2-3 0,1-1-9 0,3-5 1 16,-3-1 4-16,3-4-7 0,2-4-1 0,-2-1-5 15,1-2-10-15,3 0-15 0,-4-7-25 16,-3-1-31-16,1-3-19 0,-2 1-22 0,-3-1-44 16,-2 2-103-16,-5 4-407 0</inkml:trace>
  <inkml:trace contextRef="#ctx1" brushRef="#br1" timeOffset="32091.71">13682 17699 1223 0,'0'0'31'0,"0"0"31"0,0 0-5 16,0 0-1-16,0 0 14 0,0 0 5 16,0 0-6-16,0 0-10 0,0 0-22 0,0 0-17 0,133-6-11 15,-111 5-12-15,3-1-27 0,2 1-42 16,-6-1-65-16,-7 2-96 0,-4-1-486 0</inkml:trace>
  <inkml:trace contextRef="#ctx1" brushRef="#br1" timeOffset="33142.4">13157 17561 711 0,'0'0'59'0,"0"0"50"0,0 0-18 0,0 0-13 15,0 0-11-15,0 0-9 0,0 0-7 16,0 0-10-16,0 0-10 0,0 0-4 0,0 0 1 15,0 0 1-15,0 0 2 0,21 4 0 0,-5 0 3 16,1 1 5-16,-3 1-4 0,5-2-6 16,0 1-2-16,-3 3-5 0,1-1-3 0,1-1-3 15,3 2-2-15,-9-2-1 0,7 3 0 0,-7-3 3 16,3 3 1-16,-5-1-2 0,1 0-2 0,-5 0-2 16,0 3 0-16,0-2 2 0,-4 3 4 15,-2 0 9-15,0-1 7 0,0 3 0 0,-4-3-4 16,-6 3-5-16,4-1-9 0,-3 1 3 0,-1 0 5 15,-2 0-6-15,3-1-5 16,-5-1-10-16,6 3-19 0,-5-4-24 0,9-1-37 0,-4-2-57 0,4-2-98 16,-1-1-174-16,5-4-291 0</inkml:trace>
  <inkml:trace contextRef="#ctx1" brushRef="#br1" timeOffset="34366.36">9817 17015 109 0,'0'0'57'0,"0"0"59"0,0 0 5 15,0 0-4-15,0 0-19 0,0 0-19 0,0 0-15 16,0 0-15-16,0 0-13 0,0 0-10 0,0 0-3 16,0 0 1-16,0 0 0 15,0 0 2-15,54-52-2 0,-48 51 1 0,-4 1 4 0,8 0 3 16,-4 0 0-16,1 0-3 0,-1 0-4 0,0 0-4 16,-4 0-2-16,4 0 0 0,2 0-2 15,-3 0-2-15,1 0-4 0,0 0-3 0,2 1-2 0,-6 1 0 16,9-1-2-16,-5 1-1 0,-4-2 2 0,4 1 0 15,-4 1 1-15,4-2 3 16,-6 1-1-16,5-1 0 0,-3 0 1 0,-2 2-2 0,0-2 1 16,4 1-1-16,-4 1 0 0,0-2 2 0,0 0 6 15,0 3 3-15,0-2 0 0,0 2 2 0,0 1 1 16,-4-3 1-16,4 2-2 0,-2 0-2 16,-1-1-4-16,1 2-4 0,2-1-1 0,0 2 0 0,-2 1 0 15,2-1 2-15,0 4 0 0,0 5 3 16,0 0 3-1,2 3 0-15,-2-1-3 0,5 3-3 0,-5 1-3 0,2 2-3 0,-2-1-1 16,0 2-4-16,0-3-1 0,0 3-1 0,0 0 0 16,0 0-1-16,0-4 0 0,0 2 0 0,0-1-1 15,0-1 3-15,0-1 0 0,0-4-1 0,0 2 1 16,0-3-1-16,0 1 0 0,0 1 1 0,0-1 2 16,0-1-1-1,0 2-1-15,0-1-1 0,0 1-1 0,0 0 1 0,0 1 0 0,-2-2-1 16,-1 0 0-16,1-2-1 0,0 0 1 0,-4-1 3 15,0 0-1-15,6-4 1 0,-2-1 2 16,-2 0 0-16,2-3 0 0,-2-1 4 0,1-1 4 16,-1-1 1-16,2 0 3 0,2-1 0 0,-2-2-4 0,2-2-1 15,0 1 1-15,0-2-1 0,0 0 1 16,0-1-4-16,0 0-3 0,0 1-1 0,2 1-4 16,0 1 0-16,-2-2 6 0,4 1-1 0,-1 2-1 15,1 1 1-15,-2-1-5 0,0 2-2 16,0 1-16-16,0 0-38 0,-2 0-84 15,0 0-188-15,0 0-393 0</inkml:trace>
  <inkml:trace contextRef="#ctx1" brushRef="#br1" timeOffset="35276">10420 17055 37 0,'0'0'60'0,"0"0"74"0,0 0 9 15,0 0-5-15,0 0-8 0,0 0-10 0,0 0-14 0,0 0-15 16,0 0-14-16,0 0-11 0,0 0-8 15,0 0-5-15,0 0-5 0,-24 43-4 0,24-33-8 16,0 4-6-16,0 1 2 0,0 0-1 16,4 5 4-16,0-2 2 0,0 1-9 0,-2 4-7 15,2-1-5-15,-2 2-3 0,-2-2-5 16,0 1-5-16,4 0-1 0,-4 1 0 0,0 0-1 0,0-3 0 16,0 2-1-16,0-3-2 0,0-1 0 0,0 1 1 15,0 0-1-15,0-2 2 0,-4-3 0 0,4 0-3 16,0 0-1-16,0-1 1 0,0-1-1 15,0-2 1-15,0 0-1 0,0-4-4 0,0-1-4 16,0-1-5-16,0-5-7 0,0 0-9 0,4-2-5 16,-2-5-8-16,3-2-26 0,-3-4-41 0,0 0-81 15,0 0-123-15,0 6-128 0</inkml:trace>
  <inkml:trace contextRef="#ctx1" brushRef="#br1" timeOffset="35762.08">10416 17083 612 0,'0'0'39'0,"0"0"17"16,0 0-22-16,0 0 0 0,0 0 2 0,0 0 0 15,0 0-3-15,0 0 1 0,0 0-1 16,0 0-3-16,0 0-1 0,0 0 0 0,0 0 1 15,0 0-2-15,114-38-2 0,-104 38-4 0,1 0-5 16,-1 0-2-16,2 0 0 0,-3 0-1 0,1 0 3 16,-6 0 0-16,6 0 0 0,-3 0 0 0,-1 0-1 15,-4 0-1-15,4 0 0 0,-4-2-3 0,0-1 0 16,0 3-1-16,0-3 0 0,-2 2 3 16,0-3 0-16,0 1 0 0,4 3 1 0,-4 0-1 15,0 0-2-15,0 0-1 0,0 2-2 16,0 3-2-16,-4 2-2 0,4 1 0 0,-2 2 0 0,-2 1 0 15,2 1-2-15,-4 2 1 0,4 1 0 0,-2 0 6 16,0 3 10-16,-1 0 11 0,5 2 13 16,-4 1 10-16,2-1 1 0,2 2-6 0,0 1-7 15,0-1-13-15,0 3-11 0,0-1-5 0,0 1-8 16,2-2-4-16,2-1-2 0,1-1-4 16,-1 0-1-16,0-2 0 0,-2-2 4 0,0 0-1 15,4 1 0-15,-4-1-1 0,0 1 1 0,0 0 2 16,2-1 2-16,-1 1-3 0,-1-1-3 15,4-4-3-15,-2 1 1 0,-2-3 3 0,4-4 1 0,0-3-4 16,1-1-7-16,-3-3-17 0,0-1-20 16,4-7-29-16,-4 2-51 0,0-2-83 0,-2 4-495 15</inkml:trace>
  <inkml:trace contextRef="#ctx1" brushRef="#br1" timeOffset="36671.8">11082 17123 0 0,'0'0'0'0,"0"0"0"15,0 0 0-15,0 0 7 0,0 0 55 0,0 0 59 16,0 0 10-16,0 0-12 0,0 0-17 16,0 0-13-16,0 0-6 0,0 0-4 0,0 0-2 15,0 0-1-15,10-46 0 0,-12 43 1 16,0-2-2-16,2 4-4 0,-2-1-6 0,-2 1-11 15,4 1-12-15,0 0-11 0,-2 0-6 0,2 1-6 0,0 4-3 16,0 4 1-16,0 0 4 0,0 6 4 16,0 1 4-16,0 4 1 0,0 1 4 0,0 2 4 15,0-1 0-15,0 3 2 0,0 1-1 0,2-2-5 16,-2 1-3-16,0 0-5 0,0-1-6 16,0-1-7-16,4-3-5 0,-4-1-4 0,2-3-2 15,0 3 0-15,0-4 0 0,0-1-3 0,2-1-2 16,-4-1-2-16,2-3-10 0,1 0-11 0,1 0-13 15,0 0-11-15,-2 4 2 0,0-3 6 0,-2 5 7 16,6-1 4-16,-6 1 1 0,4 2-5 16,-4-2-3-16,0 1-7 0,0-3-1 0,0-2 3 15,0 0 0-15,-4-7-5 0,2-2-10 0,-2-2-11 16,4-5-16-16,0-7-24 0,0-6-45 0,0-3-82 16,0 3-52-16,0 6 52 0</inkml:trace>
  <inkml:trace contextRef="#ctx1" brushRef="#br1" timeOffset="37236.83">11142 17373 0 0,'0'0'0'0,"0"0"0"15,0 0 0-15,0 0 0 0,-4-139 0 0,0 117 0 16,-1 5 0-16,1 0 0 0,-2 3 0 16,2 2 0-16,2 3 0 0,-2 1 0 0,2 2 24 15,-5 0 51-15,7 2 34 0,-2-1 5 0,2 2-5 0,0-1 2 16,-4 1 4-16,4-1 1 16,0 2-6-16,0-1-12 0,0 0-12 0,0 0-10 0,0 0-9 15,0-2-6-15,0 2-7 0,0-1-10 0,0 2-8 16,0-1-3-16,0 2 5 0,4-2 10 15,-4 3 1-15,2-2-1 0,-2 0-3 0,3 2-5 16,1-1-3-16,-2 1-2 0,2-2-4 0,-2 1-5 16,4-1-2-16,0-1-1 0,-2 0-3 15,5-1 1-15,-1-1-1 0,2 1-4 0,1-3-2 0,-1 3-5 16,2-1-5-16,-1 1-2 0,1 1-1 16,1 0 1-16,-3 0 0 0,0 3 0 0,1 0-2 15,-1 0 2-15,0 0-2 0,1 0-4 16,-3 3 1-16,2-1-4 0,0 1-2 0,-1-2 1 15,-1 2-3-15,-2-2-2 0,2 1 2 0,-3-1 3 16,-1 1 4-16,-2-2 4 0,0 1 2 16,2 1 0-16,-4-2 0 0,0 0-1 0,0 1 0 0,0-1 1 15,0 0-1-15,0 0 0 0,0 0 0 0,0 0-1 16,-4 0 1-16,0 3 0 0,4 1-2 0,-6 3-1 16,1-1 0-16,-1 5-1 0,4 1 1 15,-4 0 0-15,4 5-1 0,-2 1 2 0,0 4 4 16,2 1 5-16,2 5 10 0,-3-3 5 15,3 2-1-15,0 4-4 0,-4-1-4 0,4 0-4 0,0 1-3 16,0-5-1-16,0 2-3 0,0-4-4 16,4-3-1-16,-4 0-2 0,3-4-3 0,-1-3 2 15,4-1 4-15,-2-2 1 0,-2-2-1 16,2 0-2-16,0-2-6 0,2-1-9 0,-1 2-10 0,-1-4-6 16,-2 2-6-16,0 2 2 0,2-2 3 0,-2 2 4 15,-2-1 2 1,0 3-1-16,0-4-8 0,0 1-13 0,0-1-26 0,0-1-31 0,0-4-29 15,0 2-74-15,0-3-228 0,0 0-50 0</inkml:trace>
  <inkml:trace contextRef="#ctx1" brushRef="#br1" timeOffset="37998.87">11776 17117 72 0,'0'0'52'0,"0"0"53"0,0 0 1 0,0 0 6 16,0 0 2-16,0 0 1 0,0 0-4 16,0 0-9-16,0 0-11 0,0 0-13 0,0 0-8 15,0 0-4-15,0 0-6 0,0 0-7 0,0-24-6 16,0 23-7-16,0-1-3 0,0 2-3 0,0 0-1 15,0 0-6-15,0 0-4 0,0 0-1 0,0 3 1 16,-4 2 4-16,4 4 3 0,-2 3 1 16,2 3 0-16,-2 3 2 0,0 2-1 0,2 1-1 15,-4 1-1 1,2 1 1-16,2 0 0 0,0 0-3 0,0 1-1 0,0-1-4 0,-2-1-7 16,2 1 0-16,0-4-5 0,0 1-3 0,0-3-5 15,0-3-5-15,0-2 2 0,2-3-2 0,-2-3-7 0,6-2-22 16,-2-3-30-16,-2-1-28 0,2 0-32 15,1-1-39-15,-1-2-22 0,-2 2-47 0,0-2-111 16,-2 1-164-16</inkml:trace>
  <inkml:trace contextRef="#ctx1" brushRef="#br1" timeOffset="38586.21">11750 17025 777 0,'0'0'73'15,"0"0"71"1,0 0-7-16,0 0-16 0,0 0-25 0,0 0-24 0,0 0-16 0,0 0-11 15,0 0-16-15,0 0-15 0,0 0-4 0,0 0-1 16,0 0-2-16,0 0-3 0,62-73-2 16,-54 73 0-16,2 0 0 0,5 0 1 0,-3 0 0 0,2 0-2 15,1 0-1-15,-3 0-1 0,1 0 2 0,-3 0 1 16,5 0-1-16,-9-1 1 16,4-1-3-16,-2 1 1 0,1 1 0 0,-1-3 0 0,-4 1-2 15,6 1-1-15,-5-2-1 0,-1 1 0 0,2 2-1 16,-2 0 0-16,2 0-2 0,-4 0-1 15,4 0-1-15,-3 0-2 0,1 0 0 0,2 0 0 16,-6 0 1-16,4 0 0 0,0 0 1 0,-2 3 2 16,0 0 1-16,-2-1 1 0,0 1 1 31,0 0 8-31,0 2 4 0,0-1 1 0,-2 2 3 0,-4 0-5 0,2 0-4 0,-2 4 3 31,2-3-1-31,-5 4 3 0,7-1 3 0,-6 3 0 0,2 3-1 16,0 0 1-16,1 4 6 0,3 3 7 0,0 2 12 15,0 3 9-15,2 2 5 0,0 1 0 0,0 1-5 16,0 2-10-16,0-1-11 0,0 2-12 16,2-2-10-16,0-1-4 0,0-2-2 0,3-2 1 15,-5-2 0-15,4-1-1 0,-2-4-1 16,2-3 0-16,0-5 0 0,-2-2 0 0,2-5-9 0,-4-1-16 16,0-2-13-16,0-2-15 0,0-1-14 0,0 0-19 15,0-4-34-15,0-2-55 0,-4 1-144 16,4 0-261-16</inkml:trace>
  <inkml:trace contextRef="#ctx1" brushRef="#br1" timeOffset="39449.92">12434 16981 203 0,'0'0'100'0,"0"0"104"0,0 0-10 0,0 0-30 16,0 0-34-16,0 0-30 0,0 0-27 16,0 0-24-16,0 0-17 0,0 0-8 0,0 0-1 0,0 0 3 15,0 0 4-15,0 20 4 0,2-6 5 16,-2 0 12-16,4 3 15 0,0 2 1 0,-4 3 0 16,2 2-1-16,0 2-7 0,-2 3-5 0,0 1-9 15,0-1-10-15,0 0-9 0,0 1-8 16,0 0-7-16,0 0-6 0,0-1-4 0,0-2-3 15,0-1-2-15,0-2-2 0,0-1 1 0,0-2 1 16,2-2-3-16,2 0 2 0,-4-2 0 0,2-2-3 16,-2-4-5-16,0 3-8 0,0-3-6 15,0-1-5-15,0-1-1 0,0 2-4 0,0 0-8 16,0-2-8-16,0-2-13 0,-6-1-17 0,4-2-12 16,-2-4-4-16,0 0-14 0,2-6-41 0,0 2-125 15,2-2-215-15</inkml:trace>
  <inkml:trace contextRef="#ctx1" brushRef="#br1" timeOffset="39920.83">12430 17083 750 0,'0'0'51'0,"0"0"36"0,0 0-21 0,0 0-13 15,0 0-6-15,0 0-1 16,0 0 0-16,0 0-2 0,0 0-6 0,0 0-9 0,0 0-6 16,0 0-6-16,134-89-6 0,-118 79-1 0,7 3 0 15,-6 2 3-15,1 1 4 0,-1-1 2 16,-3 4 0-16,1-1-2 0,-3 2-2 0,-3 0-3 16,-1 0 1-16,-4 0 2 0,2 2 3 0,-4-1 2 15,0 1 4-15,0-2 3 0,2 0 3 0,-4 1 3 0,3-1 1 16,-3 0-3-16,0 0-4 0,2 0-2 15,4-1-7-15,-4-2-7 0,2 1-5 0,2-1-7 16,-2 2 2-16,5-3-3 0,-3 4-6 16,-2 0 5-16,4 0 1 0,-2 0 2 0,-4 7 4 15,1 0-4-15,-1 4-4 0,-2 3 2 0,0 1 0 16,0 5 1-16,0 5 1 0,-5 4 6 0,3 0 12 16,-8 5 9-16,2 3 6 0,-7-2 2 15,9 4-2-15,-8-1-3 0,3 2-9 0,-1-3-7 0,8-5-7 16,-9-1-4-16,9-5 0 0,2-4-1 15,-2-4 1-15,2-3 1 0,2-2-1 0,0-3 0 16,0-2-1-16,2 0-4 0,2 1-3 16,-2-1-11-16,0 3-13 0,0-1-10 0,5 4-8 15,-1-2-12-15,-4 1-11 0,0-4-19 16,4 1-36-16,-2-2-33 0,2-3-118 0,-3-3-361 0</inkml:trace>
  <inkml:trace contextRef="#ctx1" brushRef="#br1" timeOffset="46104.75">15849 7899 278 0,'0'0'55'15,"0"0"78"-15,0 0 33 0,0 0 11 0,0 0-5 0,0 0-23 0,0 0-26 16,0 0-23-16,0 0-12 0,0 0 10 15,0 0 9-15,0 0-10 0,0 0-11 0,-135 63-6 16,108-37-7-16,-8 6-4 0,-2 7 0 16,-2 5-1-16,-1 6-2 0,-3 6-5 0,2 5-9 15,1 2-11-15,1 4-8 0,2 1-7 0,12 3-4 16,2 0-6-16,5 0-8 0,3 3-3 0,11-4-2 0,4-1-1 16,0-4-2-16,4-4 0 0,13-6-3 15,4-1-8-15,-1-8-8 0,13-3-18 0,-2-6-33 16,13-5-37-16,1-4-46 0,3-5-66 15,-7-4-111-15,-10-9-502 0</inkml:trace>
  <inkml:trace contextRef="#ctx1" brushRef="#br1" timeOffset="47140.81">29955 7910 1089 0,'0'0'44'0,"0"0"46"16,0 0 0-16,0 0-11 0,0 0-12 0,0 0 1 16,0 0-3-16,0 0-3 0,0 0 2 0,0 0 1 15,0 0-4-15,0 0-2 0,136 24-3 16,-111 3-3-16,6 5 3 0,-2 5 7 0,4 4 5 16,-6 7 1-16,8 4-1 0,-4 6-4 15,-2 2-5-15,-4 7-7 0,4 1-9 0,-7 5-9 0,-7 2-7 16,1 4-6-16,-9 1-5 0,-3 1-3 0,-4-4-5 15,-11 0-3-15,-7-7-4 0,-7 0-2 16,-4-4-6-16,-8-6-17 0,-2-5-32 0,-5-7-58 16,9-13-131-16,12-13-695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03-10T19:31:53.913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5.66223" units="1/cm"/>
          <inkml:channelProperty channel="Y" name="resolution" value="1983.47461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1" timeString="2025-03-10T19:31:54.920"/>
    </inkml:context>
  </inkml:definitions>
  <inkml:trace contextRef="#ctx0" brushRef="#br0">14847 11263 0,'0'0'0</inkml:trace>
  <inkml:trace contextRef="#ctx1" brushRef="#br0">9368 6868 1230 0,'0'0'146'16,"0"0"62"-16,0 0-82 0,0 0 11 0,0 0 11 16,0 0-2-16,0 0-12 0,0 0-14 0,0 0-14 0,0 0-16 15,0 0-13-15,-68 147-11 0,66-111-4 16,2 0-4-16,0 6-8 0,0-1-1 0,0 1-2 15,10 0-5-15,-1-1-7 0,3-4-7 16,-4 0-8-16,11-5-6 0,-3-3-4 0,5-3-3 16,-2-6-3-16,3-6-3 0,1-5 0 0,4-7 1 15,2-2-2-15,-4-7 1 0,8-8 1 0,-6-6-2 0,4-5 1 16,-4-2 0-16,-1-6 2 0,1-1-1 16,-4-4 2-16,0 1 5 0,-5-2 3 0,-1-1 6 15,-5 0 3-15,-1 3 0 0,-5 1-1 16,2 3-3-16,-8 2-5 0,0 0-2 0,0 2-1 15,-4 5-2-15,-2 0-3 0,-3 4-3 16,-1 3-4-16,4 5-3 0,-4 0-5 0,1 6-5 16,3 1-13-16,-2 1-18 0,6 2-19 0,2 1-32 15,0 2-40-15,0 0-59 0,6 0-95 16,0 0-162-16,-2 0-525 0</inkml:trace>
  <inkml:trace contextRef="#ctx1" brushRef="#br0" timeOffset="411.67">10329 7068 1861 0,'0'0'105'0,"0"0"86"0,0 0-24 15,0 0-4-15,0 0-15 0,0 0-28 0,0 0-24 16,0 0-24-16,0 0-19 0,0 0-13 0,0 0-11 16,0 0-8-16,0 0-6 0,0 0-4 15,71-10-7-15,-55 9-3 0,3-2 1 0,-3 3-2 16,1 0-1-16,-3 0-4 0,-1 0-11 16,-1 0-20-16,-4 0-29 0,1 0-44 0,-1 4-62 0,-4-1-97 15,0 1-182-15,-2-1-534 0</inkml:trace>
  <inkml:trace contextRef="#ctx1" brushRef="#br0" timeOffset="631.83">10375 7247 2188 0,'0'0'94'0,"0"0"66"0,0 0-36 16,0 0-11-16,0 0-16 0,0 0-19 0,0 0-17 15,0 0-11-15,0 0-11 0,0 0-11 16,0 0-6-16,0 0-7 0,0 0-6 0,120-26-7 0,-106 21-5 16,-1 2 1-16,-1-1-6 0,0 1-23 0,-3 1-34 15,-1 1-53-15,0 1-82 0,-4 0-169 0,-4 0-652 16</inkml:trace>
  <inkml:trace contextRef="#ctx1" brushRef="#br0" timeOffset="1185.22">11100 6832 1704 0,'0'0'89'0,"0"0"86"16,0 0 2-16,0 0 2 0,0 0-23 0,0 0-31 0,0 0-30 0,0 0-29 16,0 0-22-16,0 0-11 0,0 0-4 15,0 0 1-15,0 0 0 0,0 0-1 0,-20 76-1 16,20-52 0-16,0 1-3 0,2 3-1 0,4-1 0 15,-2 0-3-15,2 2 1 0,-4-2-1 0,5 0-3 16,-3 2-3-16,0-2-3 0,2-1-4 16,0-2 0-16,1 0 0 0,-3-3-1 0,0 1-3 15,2-5-2-15,-2-3 0 0,-2 0-1 16,2-4 2-16,-2-2-2 0,0-2-3 0,3-4-3 16,-3-2-7-16,0 0-7 0,0-2-7 0,0-2-13 15,-2-4-20-15,4-1-30 0,-4 0-50 16,0-2-72-16,0 1-127 0,0 2-238 0,0 4-450 15</inkml:trace>
  <inkml:trace contextRef="#ctx1" brushRef="#br0" timeOffset="2266.19">11557 7155 1323 0,'0'0'76'16,"0"0"86"-16,0 0 9 0,0 0-12 16,0 0-25-16,0 0-18 0,0 0-15 0,0 0-12 15,0 0-12-15,0 0-18 0,0 0-14 0,0 0-12 16,0 0-11-16,15-57-4 0,-1 51-7 16,-1 3-3-16,1 0-1 0,-2 0-2 0,-1 3-2 15,1 0 0-15,-4 0 1 0,1 0 0 16,-1 0 4-16,-4 3 2 0,-2-2 6 0,0 2 7 0,-2 1 9 15,0-1 9-15,-4 1 7 0,0-1 1 0,-4 0-4 16,-1-1-5-16,1 1-7 0,-2-3-8 0,2 1-6 16,-3-1-7-16,3 0-7 0,2 0-6 15,-2 0-11-15,1 0-17 0,5-1-32 0,-4-1-44 16,6-1-55-16,0 2-73 0,0-2-110 16,4 3-171-16,-2 0-429 0</inkml:trace>
  <inkml:trace contextRef="#ctx1" brushRef="#br0" timeOffset="3129.99">12140 6850 1042 0,'0'0'155'0,"0"0"79"16,0 0-58-16,0 0 16 0,0 0-12 0,0 0-26 0,0 0-21 0,0 0-22 16,0 0-22-16,0 0-19 15,0 0-19-15,0 0-13 0,0 0-7 16,8 93-6-16,-8-65 3 0,0 2 5 0,0 4 3 0,0-1 3 15,0 2-1-15,0-2-6 0,0 1-8 16,0 0-8-16,0 0-6 0,0 0-4 0,0-2-2 0,0-2-2 16,0-1-2-16,0-4-3 0,0-1-8 15,0-4-7-15,0-3-14 0,0-5-20 0,0-4-24 0,0-5-36 16,0-3-37-16,0-5-32 16,0-4-30-16,0-3-11 0,3-7 17 0,-3 0 45 15,0-4 69-15,0-2 57 0,0-1 28 0,0-1 13 16,-3-4 10-16,-1 1 17 0,0-1 31 0,2-1 34 15,2 0 19-15,0-1 13 0,0 2-1 0,6 1-5 16,5 2-7-16,-1 0-10 0,4 2-11 0,3 3-15 16,4 1-17-16,-1 1-12 0,3 3-10 15,2 1-9-15,4 4-4 0,-4 2-4 0,6 1-2 16,-4 2-2-16,1 2-2 0,1 3-6 0,-8 3-6 16,0 0-6-16,-9 3-3 0,-2 6 8 15,-1 5 4-15,-3-1-1 0,-6 4 4 0,0 2-2 16,-8 3 0-16,-3 1-1 0,-5-1-4 0,-5 1 2 0,0 1 1 15,-5-1-1-15,-3 0 0 0,4 2-5 16,-6-1-2-16,2-2 1 0,8-2 0 0,1 0 1 16,1-3-2-16,2-2 1 0,9-1 3 0,-2-4 2 15,6 0 1-15,4-2 0 0,0 0-1 16,0-2 2-16,8-2 1 0,2 1-2 0,3-4 2 16,-1 1 1-16,7-1 0 0,1 1 2 15,5-1-2-15,0 2-5 0,0 4-1 0,-5-3 0 0,1 1 0 16,0-1 3-16,-3 4-2 0,1 0-2 15,-7-2-7-15,1 0-3 0,-3 1 1 0,-2-3 3 0,1 1 4 16,-1-1-1-16,-6-1-9 0,-2 0-11 16,0 2-16-16,0-4-16 0,0 3-27 0,0-3-39 15,0 1-52-15,0-2-89 0,0 0-178 16,0 0-555-16</inkml:trace>
  <inkml:trace contextRef="#ctx1" brushRef="#br0" timeOffset="16727.64">11038 5238 1145 0,'0'0'48'0,"0"0"48"0,0 0-1 0,0 0 13 0,0 0 15 16,0 0 1-16,0 0-2 0,0 0-2 0,0 0-8 15,0 0-15-15,0 0-12 0,0 0-9 16,0 0-11-16,0 0-14 0,-8 57-14 0,12-34-4 16,0 3 1-16,-2 2 1 0,5 3-3 0,-1 1-2 15,0 3-4-15,2-2-3 0,-1 2-2 0,1-3-5 16,4-1-6-16,1 0-2 0,-5-1 0 0,11-5-1 15,-3 0 2-15,1-1-3 16,1-6 0-16,-1-2 1 0,-1-4-2 0,3-2 0 0,-3-4 0 16,3-5-1-16,0-1 2 0,1-6 2 0,-1-8 0 15,4-3 4-15,1-6 4 0,-3-4 1 16,0-2 4-16,-1-4 0 0,1-2 2 0,-2-3 4 16,-1 0 0-16,-3-1 0 0,-1 0-2 0,-3-1-1 15,-3 4-4-15,-2-2 0 0,-4 5-3 16,2 0-6-16,-4 1-3 0,0 3-3 0,-6 1-3 15,2 2 2-15,-4 3-2 0,1 2-11 16,-3 5-16-16,6 0-19 0,-4 7-29 0,-3 3-38 16,5 3-78-16,2 3-168 0,2 0-680 0</inkml:trace>
  <inkml:trace contextRef="#ctx1" brushRef="#br0" timeOffset="17730.78">11721 5561 1074 0,'0'0'75'0,"0"0"64"0,0 0-10 0,0 0 27 15,0 0 17-15,0 0-16 0,0 0-18 16,0 0-17-16,0 0-14 0,0 0-16 0,0 0-14 16,0 0-13-16,0 0-11 0,0 0-11 0,6 80-5 0,-4-57-3 15,-2-4-6-15,0 3-6 0,0 0-5 16,0-4-6-16,2-1-7 0,-2-1-1 0,2-1-1 15,2-4-3-15,-2-1 0 0,0-3-8 0,4-3-21 16,3-4-34-16,-5 0-57 0,6-3-93 16,-4-5-157-16,-1 4-562 0</inkml:trace>
  <inkml:trace contextRef="#ctx1" brushRef="#br0" timeOffset="18132.8">12366 5362 1395 0,'0'0'91'16,"0"0"72"-16,0 0-22 0,0 0-2 0,0 0 0 16,0 0-13-16,0 0-14 0,0 0-12 15,0 0-20-15,0 0-22 0,0 0-14 0,0 0-11 16,0 0-9-16,0 122-4 0,2-106-6 0,0 2-2 15,2-1-2-15,-2-1-4 0,-2 0-4 16,4-2-2-16,-4 1 1 0,6-1-2 0,-2-2-7 16,3 1-26-16,-5-4-50 0,6-2-84 0,0 1-146 15,-6-5-199-15,0-1-437 0</inkml:trace>
  <inkml:trace contextRef="#ctx1" brushRef="#br0" timeOffset="18348.32">12217 5550 1986 0,'0'0'62'16,"0"0"53"-16,0 0-7 0,0 0-6 16,0 0-16-16,0 0-22 0,0 0-17 0,0 0-12 0,0 0-12 15,0 0-9-15,0 0-2 0,134-40-3 0,-105 36-2 16,6-1-4-16,-4 2-1 0,-2 0-4 15,0 2-10-15,-4 1-23 0,0 0-47 0,-5 0-73 16,-1 1-134-16,-7 1-458 0,-1-2-209 0</inkml:trace>
  <inkml:trace contextRef="#ctx1" brushRef="#br0" timeOffset="18932.72">13194 5113 1434 0,'0'0'138'0,"0"0"61"0,0 0-83 0,0 0-3 16,0 0-2-16,0 0-9 0,0 0-11 15,0 0-12-15,0 0-12 0,0 0-16 0,0 0-9 16,0 0-6-16,0 0-5 0,-99 95-3 16,99-71-2-16,-2 4 4 0,2 2 2 0,0 0 1 15,0 3-2-15,2 1-7 0,0 0-5 0,9 0-5 0,-3-2-5 16,4-3 1-16,3-3-3 0,-1-1-5 0,5-5-2 16,1-1-2-16,1-6-2 0,2 0 1 15,4-6-2-15,0-2-2 0,-7-4 1 0,9-1-1 16,-4-4 1-16,2-7 0 0,-6-3-6 15,-1-3-3-15,1-1 1 0,-2-2 2 0,-1-3 6 16,-1-3 6-16,-9-2 6 0,6 0 0 16,-7 1 0-16,-1-1 1 0,-2-1-1 0,-2 1 1 15,-2 1 1-15,0 0-2 0,-2 1-6 0,-10 2-9 16,7 1-14-16,-9 1-15 0,8 3-12 0,-5 4-4 16,3 3-6-16,0 6-11 0,0 1-23 15,3 5-37-15,3 0-58 0,-4 3-86 0,6 3-125 0,-2-2-433 16</inkml:trace>
  <inkml:trace contextRef="#ctx1" brushRef="#br0" timeOffset="19331.93">13773 5507 1675 0,'0'0'186'0,"0"0"59"0,0 0-139 16,0 0-14-16,0 0-5 0,0 0-19 0,0 0-24 15,0 0-14-15,0 0-14 0,0 0-11 16,0 0-2-16,0 0-5 0,0 0 0 0,0 0-2 16,93-20-2-16,-80 20 2 0,1 1-5 0,-1 3-8 15,-5 2-4-15,-4 0-1 0,0 3 1 16,-4-1 5-16,0 1 4 0,-6 2 1 0,0-1 4 15,-9 1 1-15,3 1 5 0,1-2 2 16,-7 1 1-16,3 0 2 0,5-2-1 0,-4-2 3 0,5 1 9 0,1-2 10 16,4-3 7-16,2 2 8 0,2-2 1 15,0 0-2-15,0-3-3 0,4 3-3 0,4-2-1 16,3 1-3-16,-3-1-4 0,2 1-3 16,7-2-7-16,-5 1-7 0,1 1 0 0,3 0-3 15,-4-1-3-15,1 2-2 0,1-1-1 16,-7 1-9-16,5-1-14 0,-8 1-24 0,2 0-41 15,-2-1-54-15,5 1-73 0,-7-2-120 16,2-1-147-16,0 2-390 0</inkml:trace>
  <inkml:trace contextRef="#ctx1" brushRef="#br0" timeOffset="19700.64">14513 5290 1504 0,'0'0'82'0,"0"0"44"0,0 0-47 16,0 0-8-16,0 0-7 0,0 0-13 0,0 0-12 16,0 0-9-16,0 0-10 0,0 0-13 15,0 0-25-15,120 8-34 0,-103-8-45 0,-3 0-61 16,-1 0-60-16,1 0-60 0,-8 0-80 15,0 0-191-15</inkml:trace>
  <inkml:trace contextRef="#ctx1" brushRef="#br0" timeOffset="19885.75">14536 5447 1748 0,'0'0'84'0,"0"0"68"0,0 0-20 15,0 0-5-15,0 0-13 16,0 0-20-16,0 0-17 0,0 0-22 0,0 0-21 0,0 0-12 0,0 0-10 16,0 0-5-16,0 0-8 0,122 9-11 15,-108-12-20-15,1 0-30 0,-7-1-41 16,7-1-63-16,-9 3-93 0,0-1-179 0,0 2-481 0</inkml:trace>
  <inkml:trace contextRef="#ctx1" brushRef="#br0" timeOffset="20517.52">15592 4943 1109 0,'0'0'81'0,"0"0"59"0,0 0-15 0,0 0 13 0,0 0-2 16,0 0-19-16,0 0-8 0,0 0-5 0,0 0-5 15,0 0-7-15,0 0-9 0,0 0-10 16,0 0-12-16,-66 108-7 0,64-78-1 0,2 4-1 15,0 0-1-15,0 4-2 0,0-1-6 16,4 2-10-16,0 0-6 0,5-1-6 0,1 0-4 16,4-1-5-16,-3-3-5 0,5-4-4 0,3-3-2 15,2-6-1-15,-1-3-2 0,3-5 2 0,6-6-2 16,-4-4-2-16,0-3 0 0,8-4 2 0,-9-7-2 16,1-4-4-16,4-5-1 0,-6-3-2 0,0-2 2 15,-3-4 5-15,1-2 4 0,-2-1 4 16,-1-2 3-16,-1 2 5 0,-7-1 4 0,5 0 1 15,-11 2-3-15,-2-1-1 0,-2 1 0 16,-2 1-5-16,-2 0-5 0,-11 1-1 16,5 0-7-16,-5 2 2 0,1 3 0 0,3 4-3 0,-3 2-2 15,6 5-3-15,-5 2-2 0,7 5-8 0,-4 1-19 0,6 5-29 16,4 0-51-16,-2 0-72 0,2 3-128 16,0-1-511-16</inkml:trace>
  <inkml:trace contextRef="#ctx1" brushRef="#br0" timeOffset="21783.24">16136 5376 1109 0,'0'0'152'0,"0"0"67"0,0 0-77 0,0 0 4 0,0 0-9 16,0 0-6-16,0 0-4 0,0 0-5 16,0 0-11-16,0 0-16 0,0 0-19 15,0 0-18-15,0 0-13 0,0 0-7 0,12 11 4 0,-10 5 0 16,3 2 0-16,3 0 0 0,-4 2-4 15,0 0-3-15,0-1-4 0,7-1-6 0,-7 1-2 16,-2-3-2-16,2 0-5 0,6-2-2 0,-8 0-2 16,0 1-3-16,2-3-4 0,-4 1-3 15,9-4-2-15,-7 1 0 0,-2-2 3 0,0-2-2 16,2-1-4-16,-2 0-8 0,0-5-21 0,0 0-31 0,0 0-46 16,0 0-63-16,2-5-91 0,-2 2-150 15,0 0-552-15</inkml:trace>
  <inkml:trace contextRef="#ctx1" brushRef="#br0" timeOffset="22103.62">16469 5396 1188 0,'0'0'361'0,"0"0"76"0,0 0-297 0,0 0-20 15,0 0-16-15,0 0-18 0,0 0-15 16,0 0-3-16,0 0-11 0,-120 42-10 0,97-28-6 15,0-2-2-15,3 3 0 0,-1-2-3 16,2 1 2-16,3-1 0 0,-1 0-2 16,13-1-2-16,0-1-4 0,-2-2-5 0,6 0-1 0,8-1-2 15,-2 0-5-15,9-2-3 16,-7 2-2-16,9-4 2 0,-3 2-3 0,-4-3-3 0,7 2-5 16,0-2-3-16,-3-2 2 0,-2-1 0 0,5 0 2 15,-5 0 1-15,-3 0-5 0,5 0 1 16,-8 0-4-16,5-1-1 0,-5-1 2 0,-4-1-5 15,0 3-3-15,0-3-10 0,-2 2-15 0,0 1-19 0,6-2-28 16,-6 1-41-16,0-1-58 0,0 2-94 16,0 0-249-16,0 0-500 0</inkml:trace>
  <inkml:trace contextRef="#ctx1" brushRef="#br0" timeOffset="27174.84">6538 9049 769 0,'0'0'100'0,"0"0"69"0,0 0-27 0,0 0 3 0,0 0 9 0,0 0 16 15,0 0-5-15,0 0-15 0,0 0-15 16,0 0-17-16,0 0-13 0,0 0-13 0,-41 6-16 16,41-6-13-16,0 0-14 0,0 0-9 15,0 0-6-15,0 0-4 0,4 0-2 0,-4 0-3 16,4 0-2-16,7 0-3 0,-5 0-4 15,-2-3 1-15,6 3-2 0,-4-3-1 0,5 0-1 16,-3 3-1-16,-6-2 2 0,11 2-1 0,-7 0 0 16,-2 0-1-16,6 0-1 0,-6 0-1 0,3 0-2 15,5 0-2-15,-6 0-1 0,7 2-2 0,-7 1-4 16,8 0 0-16,1-3-1 0,-5 3 2 16,9-2 2-16,-1-1-2 0,3 1 0 0,0-1 0 15,1 2 1-15,5-2 0 0,0 1 0 0,-2-1 1 16,8 2-2-16,-6 1 0 0,8-2 0 0,0 2-2 15,-6 3 0-15,8-1 1 0,-4 0 1 0,-2-1 1 16,7 1 0-16,-1 1 1 0,2-2-2 0,0-1 0 16,1 2-3-16,1-2-4 0,0 2 2 15,1-2 1-15,-1-2 0 0,2 4 2 0,7-4 1 16,-5 2-1-16,1-1 0 0,6-1 2 16,-7 1 1-16,7 1 0 0,-7 0 0 0,7-2-3 0,-5 3 2 15,5-4 2-15,-2 2-1 0,1-1-1 16,-1 1-2-16,4-1-1 0,2-1 1 0,-7 2 0 15,9-2 2-15,2 0 1 0,-2 0-1 0,2-3 3 16,-2 1 1-16,2-1-2 0,0-2 2 0,0 0 3 16,-1 2-2-16,-1 0 1 0,-4-1-1 15,0 2-3-15,2-1 0 0,-7 3-1 0,5 0 1 16,-4 0 2-16,-7 0-2 0,0 0 1 16,-1 0 1-16,-3 0-1 0,-2 0 1 0,-2 0 0 15,-4 0 4-15,5 3 4 0,-8-1 0 0,1-1-2 0,-4 2-6 16,2-3-3-16,0 2 0 0,-2-1-3 15,-2-1 1-15,-3 0 1 0,5 0 1 0,-4-3 1 16,3 2 1-16,-3-2-3 0,2-2-1 16,0 1 2-16,-3-3 2 0,1 3 0 0,-2-1 2 15,-1 1-1-15,-1-1-4 0,-5 1 2 16,3 1-2-16,-3 0-2 0,-4 1 0 0,3-1-2 0,-7 3-6 0,-2 0-15 16,-2 0-34-16,0 0-52 15,-2 0-76-15,-7 5-113 0,3-4-252 0,2 2-486 0</inkml:trace>
  <inkml:trace contextRef="#ctx1" brushRef="#br0" timeOffset="28624.73">4624 8874 1321 0,'0'0'88'0,"0"0"71"0,0 0-12 16,0 0 15-16,0 0 3 0,0 0-15 0,0 0-17 15,0 0-15-15,0 0-24 0,0 0-21 16,0 0-14-16,0 0-17 0,64-119-7 0,-47 109-9 15,1 0-14-15,1 1-4 0,-2 3-4 0,-3 2-4 16,0-1 3-16,3 3-2 0,0 2-1 0,-9 0 0 16,6 2 0-16,-5 3 2 0,1 2 2 0,-8 5 0 15,2 1 0-15,0 2 4 0,-4 2-2 0,0 0-6 16,-4 3 1-16,0 0-4 0,-6 0 1 16,-1-1 5-16,1-1 1 0,0-3-1 0,-1 2 1 15,3-3 0-15,-2-1-2 0,3-2-2 0,3-3 0 16,4 0-2-16,0-2 0 0,0-1 2 0,0-1-2 15,4 1 0-15,7-1 0 0,-5 1-1 16,8 3 1-16,-5-2 3 0,7 3 1 0,-5-1-1 16,1 2 1-16,2 0-2 0,-5 1 0 0,5 3-1 15,-3-4 0-15,-1 4 1 0,-6 0-3 0,4-2 1 16,-6 2 2-16,-2-5 2 0,0 4 2 16,-6-3 0-16,-2 1-1 0,-2-2 1 15,-5 0 1-15,-1 2 2 0,-3-2-2 0,-2 0-1 0,-4-2 0 16,-1 2-1-16,-3-1 1 0,-2-2-1 15,2-1-2-15,-2-5 2 0,2 0 3 0,8 0-3 0,2-5 0 16,-1-3-5-16,5-2-14 0,9-1-25 16,-2-2-39-16,2-1-47 0,6-1-52 0,6 0-61 15,4 0-107-15,5 4-127 0,-9 3-354 0</inkml:trace>
  <inkml:trace contextRef="#ctx1" brushRef="#br0" timeOffset="28974.96">5168 8823 1663 0,'0'0'116'0,"0"0"60"0,0 0-55 16,0 0 9-16,0 0-7 0,0 0-28 0,0 0-27 15,0 0-17-15,0 0-7 0,0 0-4 0,0 0-4 0,0 0-2 16,0 0-1-16,0 0-4 0,4 130-4 15,2-109-2-15,0 0-5 0,3-1-6 0,-1 0-2 16,-4-3-4-16,6 0-2 0,-3-1 2 16,-5-1-3-16,2-2-1 0,4-2 0 0,-4-3 2 15,-2-2 2-15,-2-3 3 0,4-2 1 0,-2-1 1 16,3 0 4-16,1-4 2 0,-2-5-2 16,0-5 1-16,6-1-3 0,-3-5-3 0,5 0 2 15,-4-2 2-15,5-1 2 0,-5-3 0 0,6 1 0 16,-5 1-1-16,5-2-1 0,-4 1-3 0,1 3-3 0,3 2-2 15,-5 1-1-15,3 3 0 16,-6 1 1-16,4 4-1 0,-5 3-9 0,-1-1-23 16,-4 4-43-16,0 1-93 0,0 1-227 0,0 1-723 0</inkml:trace>
  <inkml:trace contextRef="#ctx1" brushRef="#br0" timeOffset="30278.48">8064 9203 581 0,'0'0'62'16,"0"0"63"-16,0 0 2 0,0 0-4 0,0 0-11 15,0 0-14-15,0 0-11 0,0 0-9 16,0 0-3-16,0 0 7 0,0 0 9 0,0 0 7 16,0 0 7-16,0 0 7 0,18-40 1 15,-18 40-8-15,0 0-18 0,0 0-19 0,0 0-18 16,-2 5-15-16,0-1-6 0,2 2-3 0,0 3-4 16,0 1-1-16,0 0 1 0,0 4 3 0,0 1 4 0,0 3 2 15,0 2-2-15,0 1-2 0,0 5 0 16,0 0-2-16,0 3-3 0,2 2-4 0,0 2-1 15,3 0-2-15,-5 2-1 0,4 0-3 16,-4 3-4-16,0 1-2 0,0-1 1 0,2 4 1 16,0-1 1-16,0 1 1 0,0-1 1 15,0 3-4-15,8-5-2 0,-3 2 2 16,-3-4-2-16,6 0 0 0,-4 1 1 0,3-2-3 0,-1 2 1 0,-4-4 1 16,0 3 0-16,6-3 3 0,-5-3 1 15,-3 2 0-15,2-2 0 0,2 0-6 0,-2 1-3 16,-2-3 0-16,-2-1 1 0,2 1 0 15,-2-1 1-15,0-2 1 0,0 3-3 0,0 2-1 16,-4-3 2-16,0 1 1 0,-4 1 0 16,4-4 2-16,-1 0 1 0,-5-1-2 0,6 0-1 15,2-3-1-15,-2-1-2 0,-2-1 0 0,6-2 2 16,-5-4-5-16,5-4-16 0,0-2-33 0,5-2-63 0,3-5-112 16,-4 1-280-16,-4-2-565 0</inkml:trace>
  <inkml:trace contextRef="#ctx1" brushRef="#br0" timeOffset="30877.74">7758 10912 1318 0,'0'0'53'0,"0"0"51"0,0 0 14 16,0 0 26-16,0 0 7 0,0 0-10 0,0 0-14 15,0 0-17-15,0 0-22 0,0 0-20 0,0 0-19 16,0 0-14-16,0 0-8 0,95-1-6 0,-72 1-2 16,2 0 2-16,6 0-2 0,-3 0 1 0,8 0-3 15,-1 0 1-15,-2 0 2 0,12 0-2 16,-7 0-1-16,5-2-5 0,-4 2-5 0,-2 0-3 15,-1 0 1-15,-1 0-1 0,-2 0-2 16,-6 0 0-16,-5 3-2 0,-1 2-1 0,-2 0-9 0,-7-1-16 0,-4 1-28 16,-6 1-48-16,3 0-74 0,-5 1-130 15,0 0-326-15,0-4-312 0</inkml:trace>
  <inkml:trace contextRef="#ctx1" brushRef="#br0" timeOffset="31513.72">7723 10980 1016 0,'0'0'55'16,"0"0"47"-16,0 0-3 0,0 0 8 0,0 0 8 15,0 0 9-15,0 0-2 0,0 0-2 0,0 0-7 16,0 0-13-16,0 0-15 0,0 0-16 15,0 0-7-15,-21 131 1 0,31-104 1 16,-5 3-1-16,-1 0-2 0,0 5-6 0,4 4-6 16,-6 1-5-16,0 2-8 0,-2 2-9 15,2 1-5-15,-2 1-5 0,0 0-5 0,0 1-3 16,2 1-3-16,0 4-2 0,5 1 0 0,-3 0 3 0,0 0-1 16,-2-1 2-16,-2-1 0 0,2-2-6 0,0 0-2 15,4-2-2-15,-4-2-2 0,-2-3 2 16,2-1 0-16,1-3 0 0,-1-3-1 0,-2-3-3 15,0-3 2-15,0-4 2 0,2-2 1 16,-2-5 1-16,0-3-1 0,2-5-7 0,-2 1-7 16,0-7-12-16,2 0-19 0,4-4-18 0,-4 0-16 15,2-4-19-15,-2-6-31 0,0-2-57 0,7-4-109 16,-5 2-156-16,-2 5-394 0</inkml:trace>
  <inkml:trace contextRef="#ctx1" brushRef="#br0" timeOffset="32227.42">8353 11195 879 0,'0'0'46'16,"0"0"51"-16,0 0 6 0,0 0-1 0,0 0-6 0,0 0-3 16,0 0 16-16,0 0 17 0,0 0-5 15,0 0-10-15,0 0-11 0,0 0-10 0,0 0-7 16,13-81-4-16,-9 84-1 0,-2 0-2 0,0 1-3 16,-2 1-10-16,2 2-10 0,-2 0-10 15,2 0-7-15,-2 2-8 0,0 1-4 0,2-1-3 16,0 4-4-16,2-3-3 0,-4 1-1 0,0-2-3 15,0 0-3-15,0-1-1 0,0-1-1 0,0 0-1 16,0-5 0-16,0 1-2 0,0-3-2 16,0 0-2-16,0 0-4 0,0 0 0 15,0-4-3-15,0-2-4 0,4-3 0 0,-1 0 0 0,1-2 2 16,-2 0 2-16,0-1 1 0,0 2 1 0,4-1 1 16,-6 0 2-16,0 3 4 0,0-1-2 0,0-1 4 15,0 1 1-15,0 2-4 0,-6-1 1 16,2 2 4-16,4-2 3 0,-2 2 4 0,0 0 3 15,0 2 0-15,-1-1 1 0,3 4 1 16,-4-1-2-16,4 0-2 0,-4 2-2 0,2 0-3 0,0 2-3 16,2 3 1-16,0 2 0 0,0 5 0 15,0 4 1-15,0 3 4 0,0 3 2 0,0 3 2 16,2 4 3-16,4 3 0 0,1 2 2 0,-1 4 1 16,-4 3 1-16,8 3 1 0,-4-1-2 15,-2 3-1-15,5-1-4 0,-5 2-3 0,0 1-3 16,0 3-7-16,4-2 2 0,-3 2 2 0,-1-3-2 0,-2 3-1 15,6-1-5-15,-2 0-5 0,-4 0 0 16,2-1 1-16,1-1 3 0,-1-3 2 0,0-6 2 16,-2-4 0-16,0-3 1 0,-2-5-1 0,0-3 0 15,0 1 1-15,2-5 0 0,-2 2 0 16,0-1 1-16,0-3-1 0,0 0-3 0,-2-1 1 16,0-2-3-16,0-1 1 0,-2-2 3 15,4 0 2-15,-4-3-2 0,-1-2-3 0,3-1-2 16,2 0-3-16,0-3-2 0,0 0-8 0,-2-1-12 15,2-1-15-15,0-1-17 0,0 0-16 0,-2 0-19 16,0 0-30-16,2-1-44 0,0-4-78 16,-2 2-155-16,2 0-520 0</inkml:trace>
  <inkml:trace contextRef="#ctx1" brushRef="#br0" timeOffset="32528.18">7702 12647 777 0,'0'0'430'0,"0"0"68"0,0 0-375 0,0 0-7 0,0 0-1 16,0 0-3-16,0 0-4 0,0 0-13 0,0 0-16 15,0 0-18-15,122-29-17 0,-89 25-9 16,2-1-9-16,-4 4-4 0,4-2-5 0,-2 1-4 16,-6 2 0-16,6 0 0 0,-6 0-4 15,-4 0 0-15,0 0-3 0,0 0-6 0,1-1-2 16,-3-3-11-16,-7 1-22 0,3 2-38 0,0-4-57 16,-1 4-86-16,-10-2-155 0,5 1-554 0</inkml:trace>
  <inkml:trace contextRef="#ctx1" brushRef="#br0" timeOffset="33264.33">8074 12717 1164 0,'0'0'72'0,"0"0"61"0,0 0 5 0,0 0 12 15,0 0-14-15,0 0-14 0,0 0-11 0,0 0-12 0,0 0-12 16,0 0-14-16,0 0-12 0,0 0-6 16,0 0-5-16,-14-31-4 0,14 40-2 0,0 7-4 15,0-2-4-15,0 4-2 0,0 5 0 0,0 3 1 16,0 1 3-16,0 3-1 0,2 4-2 15,0-1-3-15,6 2-6 0,-6 1-2 0,2 3-4 0,-4 2-3 16,2 1-1-16,0 1-5 0,3 0-6 16,-1 0-3-16,0-1 0 0,0 1 1 0,-4-5-1 15,2 2 0-15,0-3-2 0,6-3-2 0,-6-2 4 16,1-1-1-16,1-2 1 0,-4 0 2 16,2-3-2-16,0 1-1 0,6-3 3 0,-8 1 0 15,0-1-1-15,0 1 2 0,0 1-3 16,0 0 1-16,0 1-1 0,0-1-1 0,0-1 0 0,-2 1-1 15,2-3 0-15,-8-1-2 0,6 0 2 16,2-1 3-16,-2-3-1 0,2-2-5 0,-2 1-5 16,-1-5-10-16,3-1-18 0,-2-6-25 0,2-1-42 15,0-2-51-15,0-2-67 0,0 0-109 0,0 0-196 16,0-2-422-16</inkml:trace>
  <inkml:trace contextRef="#ctx1" brushRef="#br0" timeOffset="33782.71">7681 14095 1149 0,'0'0'54'0,"0"0"50"0,0 0 5 15,0 0 26-15,0 0 20 0,0 0-4 16,0 0-11-16,0 0-10 0,0 0-16 0,0 0-20 16,0 0-17-16,137-33-14 0,-114 31-16 0,6 1-9 15,-3 1-6-15,-1-2-1 0,8 2 0 16,-6 0 0-16,6 0 2 0,-6 0 0 0,6 0-5 15,-6 0-3-15,8 2-5 0,0-2-6 16,-4 1 1-16,7 1-2 0,-3-2-4 0,2 3-2 16,-6-1-6-16,4 1-1 0,0 1 1 0,-8 1-2 15,4-1 1-15,-6 3 1 0,-2-1-1 0,-3 2-4 16,-1-2-10-16,2 0-17 0,-5 0-28 0,-1 2-45 16,-7-4-73-16,0 3-115 0,0-3-237 0,-6-1-482 15</inkml:trace>
  <inkml:trace contextRef="#ctx1" brushRef="#br0" timeOffset="34429.08">7723 14159 558 0,'0'0'112'0,"0"0"77"0,0 0-35 16,0 0 0-16,0 0-12 0,0 0-11 15,0 0 3-15,0 0-1 0,0 0-11 0,0 0-10 0,0 0-6 16,0 0-5-16,0 0-8 0,0 0-5 0,37-55-8 15,-35 67-10-15,0 2-10 16,4 6-12-16,-4 3-9 0,0 2-5 0,1 7-2 0,-1 1 0 16,-2 3-3-16,0 2 0 0,2 1-3 15,2 1-2-15,2 2-2 0,-2 2-4 0,0 1-3 16,0 2-4-16,7 3-4 0,-7 1-4 16,2 4-2-16,4-1 1 0,-5 5 1 0,1-2-1 15,4 6-1-15,-6-3 0 0,0 0-2 16,3 1 1-16,-5-4 0 0,-2 0-1 0,0-3-1 15,0-1-1-15,0-2 0 0,0 0-1 0,0-2-1 16,-9-1 0-16,5-1-1 0,0-3 1 0,0-3 4 16,-6-1-1-16,8-3 2 0,-3-3 1 0,1-2-4 15,-2-7-1-15,2-5-2 0,4-5-3 16,0-4-2-16,-2-5-5 0,2-1-8 0,0-5-10 16,0 0-10-16,0 0-9 0,0-6-15 0,2-2-22 0,-2 1-34 15,0-2-54-15,0-3-73 0,0 4-113 0,0 2-493 16</inkml:trace>
  <inkml:trace contextRef="#ctx1" brushRef="#br0" timeOffset="34965.56">8556 14256 1094 0,'0'0'97'0,"0"0"77"0,0 0 2 0,0 0 17 16,0 0-19-16,0 0-25 0,0 0-29 15,0 0-24-15,0 0-17 0,0 0-13 0,0 0-11 0,0 0-10 16,0 0-12-16,-27 120-8 0,27-96-6 16,0 2-1-16,0 6 4 0,0 1 3 15,0 4 0-15,0 3 1 0,0 4 1 0,-6 3-3 0,6 2-3 16,0-1-1-16,0 5-5 0,-2 1 2 15,2 0-1-15,0 4-1 0,-2-1-2 0,2 3-2 16,0-2 1-16,0 0-1 0,0-2 1 0,0 0-5 16,0-2-1-16,0-1-4 0,0-5-5 15,2 1 0-15,-2-6 0 0,2 2 4 0,-2-5 0 16,6 3-3-16,-6-5 0 0,0 1 1 0,0 2 1 16,0-4 1-16,0 0 1 0,0-3-2 15,0-3 1-15,0-2-3 0,0-5 0 0,0-2 1 0,0-5-3 16,0-2-6-16,2-6-7 0,2-4-14 0,-2-2-16 15,0-3-15-15,0 0-24 0,2-6-37 16,3-2-64-16,-7-1-120 0,2 0-211 0,-2 4-412 16</inkml:trace>
  <inkml:trace contextRef="#ctx1" brushRef="#br0" timeOffset="35330.11">7818 16019 1337 0,'0'0'68'15,"0"0"64"-15,0 0 0 0,0 0 10 16,0 0 1-16,0 0-8 0,0 0-18 16,0 0-20-16,0 0-18 0,0 0-15 0,0 0-8 15,140 16-9-15,-107-13-6 0,-6-2-2 0,9-1-5 16,-3 0-4-16,2 0-4 0,2-4-6 0,0-2-3 0,0 0-7 16,1-2-6-16,-10 1-2 15,8-2-2-15,-5 1 0 0,-2-2-2 0,-5 2-6 0,-5 0-11 16,2 1-18-16,-5 1-29 0,-5 1-43 0,1 4-67 15,-8-1-103-15,4 0-191 0,-6 2-482 0</inkml:trace>
  <inkml:trace contextRef="#ctx1" brushRef="#br0" timeOffset="36115.99">8103 16023 1038 0,'0'0'118'0,"0"0"69"0,0 0-37 16,0 0 15-16,0 0-9 0,0 0-23 0,0 0-22 16,0 0-16-16,0 0-15 0,0 0-12 0,0 0-12 15,0 0-11-15,0 0-5 0,27 89-2 0,-25-63-2 16,4 1-1-16,-4 4-2 0,5 1-2 15,-1 3 2-15,0 1 3 0,-2 2-3 0,6 3-2 16,-5-2-3-16,-1 6-6 0,6-4-1 0,-6 2-5 0,-2 1-4 16,2-3-2-16,5-1-3 0,-7-3-2 15,-2-3-2-15,2-3-1 0,-2-1-2 16,0-3 1-16,2-4 0 0,-2-2-1 0,0-4 2 16,0-4 0-16,0 0-1 0,0-5 0 15,0 1-4-15,0 0 1 0,0-3 4 0,0 4 1 16,0-1 4-16,-2 0 1 0,2 2-4 0,0-2-3 15,0 1-4-15,0 2-7 0,0-2-4 0,0 0-4 0,0-3-12 16,0 1-15-16,0-4-22 0,0-2-32 16,2-1-44-16,0-1-65 0,-2 0-111 0,2-4-183 15,0 1-374-15</inkml:trace>
  <inkml:trace contextRef="#ctx1" brushRef="#br0" timeOffset="37167.11">7132 17125 1295 0,'0'0'57'15,"0"0"37"-15,0 0 1 0,0 0 34 16,0 0 12-16,0 0-6 0,0 0-20 0,0 0-22 15,0 0-19-15,111 6-20 0,-84-2-16 0,-2-1-10 16,0 2-8-16,10 0-7 16,0-1 4-16,0-1 6 0,13 0 3 0,-5 2 4 0,5-2-3 15,5 3-8-15,1-3-4 0,-4 2-4 0,3-1-1 16,-7 1 3-16,6-2 0 0,-5 1-2 0,-3 0-2 16,7-2-3-16,-5 1 1 0,3-3 2 0,-1 0-3 15,-5 1-1-15,-1-1-3 0,5 2-3 0,-6-1-1 16,-1 1 0-16,-1 1 1 15,-6-2-2-15,2 1 2 0,-6 1 1 0,0-3-1 16,-6 2 1-16,-2-2 0 0,-1 0 1 0,-1 0 2 16,-1-2-1-16,-5 0-3 0,-3-1-5 0,3-3-4 0,-5 2-4 15,4-3-5-15,-3 1-4 0,3-3-4 16,-4 1-3-16,5 0-5 0,-7 2-6 0,6-1-4 16,-6 1-7-16,-6 3-12 0,2-1-33 15,-2 3-61-15,0-1-113 0,-2 2-162 0,-2 0-352 16</inkml:trace>
  <inkml:trace contextRef="#ctx1" brushRef="#br0" timeOffset="37537.36">7859 17473 1321 0,'0'0'66'0,"0"0"86"15,0 0 19-15,0 0 5 0,0 0-2 16,0 0-22-16,0 0-28 0,0 0-30 0,0 0-24 15,0 0-15-15,0 0-12 0,0 0-7 16,0 0-5-16,0 0-2 0,101 30 1 0,-72-30 1 16,-2 0-5-16,-2 0-7 0,4-2-7 0,-4 2-6 0,0 0-4 15,-7-1-2-15,3 1 1 0,0-2-1 0,-5 1-1 16,-1 1-1-16,-7 0-6 0,4 0-12 16,-6 0-22-16,-3 0-37 0,-1 0-60 0,-2 1-88 15,0 2-162-15,0-1-565 0</inkml:trace>
  <inkml:trace contextRef="#ctx1" brushRef="#br0" timeOffset="37767.61">7989 17693 1562 0,'0'0'102'0,"0"0"88"0,0 0-19 16,0 0-10-16,0 0-21 0,0 0-29 0,0 0-27 16,0 0-27-16,135 45-24 0,-112-42-13 0,-1 0-6 15,-1-2-4-15,0-1-4 0,-3 0-4 16,-5 0-8-16,1 0-24 0,-4 0-46 0,-3 0-87 16,-1 0-180-16,-6 0-632 0</inkml:trace>
  <inkml:trace contextRef="#ctx1" brushRef="#br0" timeOffset="39304.03">8099 13223 1324 0,'0'0'66'15,"0"0"76"-15,0 0 14 0,0 0-4 0,0 0-15 16,0 0-17-16,0 0-14 0,0 0-11 0,0 0-16 15,0 0-19-15,0 0-16 0,0 0-14 16,-83 20-10-16,79-13-2 0,-4 1 3 0,4 2-1 16,4 0-2-16,0 4-5 0,0-2-3 15,0 2-2-15,0-3 0 0,4-1-3 0,6 0-3 0,-4-3-1 16,7-2 4-16,-7 0 1 0,6-3 0 16,-3-1-2-16,-5-1-4 0,8 0-2 0,-8-3 3 0,7-2 0 15,-5 0 3-15,-4-2-1 0,2-3-1 16,4 1 2-16,-6 0 0 0,1-2 0 0,-3-1 0 15,0 0 1-15,0 0-2 0,0 2 2 0,0 1 0 0,-5 0 2 16,-3 3 1-16,4-1 1 0,-2 3-5 16,-5 1 0-16,7-2-2 0,-4 4-4 0,-2 1 2 15,1 0-1-15,-1 0-1 0,4 6 4 16,-2 1 0-16,-1 0 1 0,3 3 5 0,-4-1-2 16,6 1-1-16,0 1 3 0,1 1 1 15,3-1 2-15,0-1 1 0,0 0-3 0,7-1-4 16,-3-3-2-16,10 0-2 0,-3-3 1 0,1-1 0 15,5-2-2-15,-9 0 0 0,6-2 0 16,1-4 0-16,-7-2 0 0,4 1-2 0,-5-2-2 16,-3-1 2-16,4 0 0 0,-4-2-1 0,-2 1 2 15,-2 1 0-15,0 1 1 0,0 3 2 0,-8 0-2 16,-2 3-1-16,-1 3-4 0,-3 0-4 0,-3 0-4 0,-1 4-15 16,7 2-23-16,-5 3-42 15,1 0-83-15,11-3-179 0,-6-2-626 0</inkml:trace>
  <inkml:trace contextRef="#ctx1" brushRef="#br0" timeOffset="40587.46">8171 13241 682 0,'0'0'118'0,"0"0"79"0,0 0-42 0,0 0-15 0,0 0-20 0,0 0 8 15,0 0 12-15,0 0-3 0,0 0-8 16,0 0-13-16,0 0-12 0,0 0-14 0,0 0-12 15,0 0-13-15,-31-12-13 0,31 12-10 16,0 0-8-16,0 0-7 0,2 0-6 0,3 1-1 16,-1 1-1-16,0 1 0 0,0-3-2 15,6 3 1-15,-4-1 4 0,1 1-1 0,7 0 0 16,-4-3 2-16,3 3-1 0,5-2-3 0,-1 2-2 16,2-1-4-16,-1-1-2 0,3 2-1 0,2-3-1 15,1 2-3-15,3-2-2 0,4 1-2 0,2 1-4 16,-4-2-1-16,6 1 1 0,1 0 1 0,-5 1 3 15,10-2 0-15,2 0 0 0,7 0 0 16,-5 0 2-16,11 0 1 0,0 0 0 0,2 0-3 16,2-2 0-16,2 0-1 0,2 0 0 0,0-1 4 15,6 2 3-15,-1-2 0 0,3 0 3 0,-6 0-1 16,8-2-1-16,-3 1 3 0,1 0 0 0,-2 3 1 16,1-2-1-16,-3 1-3 0,0 2-2 0,-2-1-1 15,-2 1 1-15,2 0 1 0,-6 0-3 16,2 0-5-16,-2 0 1 0,-2 0 3 15,-2 0 4-15,-2 0 0 0,4 0-1 0,-2 0-6 16,-5 0-2-16,1 0 1 0,0 0 2 0,-7 0-2 16,-2-2 2-16,1 1-2 0,-7 1 0 0,-2-2 2 15,-6 1-4-15,-2-1 0 16,-2 2-2-16,-7-1 0 0,-1 1 3 0,-5 0 2 0,-3 0 1 16,-3 0 3-16,-4 0 1 0,-2 1-2 0,0 1 0 15,0-1 0-15,0 1 1 0,0 1 0 0,-6-2-2 16,-3 2-1-16,3-1-5 0,0-1-9 15,-2-1-13-15,6 0-20 0,-5 0-37 0,3 0-82 16,2-1-203-16,-2 1-706 0</inkml:trace>
  <inkml:trace contextRef="#ctx1" brushRef="#br0" timeOffset="41804.24">11282 13055 652 0,'0'0'130'15,"0"0"78"-15,0 0-50 0,0 0-2 0,0 0 0 0,0 0 12 16,0 0 3-16,0 0-17 0,0 0-19 16,0 0-19-16,0 0-18 0,0 0-11 15,0 0-8-15,-115-26-10 0,100 40-7 0,1 3-4 16,-3 1-3-16,7 3-4 0,-3 0-4 16,3 2-9-16,2 0-10 0,6-3-6 0,2 2-5 15,0-1-5-15,2-1-3 0,6-1 0 16,2-2-1-16,3-2-2 0,1-3-2 0,-1-1-1 0,1-7-1 15,3 1-1-15,-5-5 1 0,5 0-1 0,-3-5 1 16,1-4 0-16,-5-2 2 0,4-2-2 0,-3-3-1 16,-1 2-1-16,-2-4 0 0,3-1 4 15,-5 3 1-15,-6 0-2 0,0 1-2 16,0 2-2-16,-6 1 2 0,-5 0 0 0,1 3 2 16,-7 2-3-16,3 0-8 0,-5 4-9 0,1 0-12 0,1 1-15 15,-1-1-22-15,1 3-34 0,5-1-55 0,3-2-90 16,5 1-171-16,4 1-548 0</inkml:trace>
  <inkml:trace contextRef="#ctx1" brushRef="#br0" timeOffset="42335.56">11975 12486 1360 0,'0'0'186'0,"0"0"88"0,0 0-101 0,0 0-13 0,0 0-29 16,0 0-31-16,0 0-22 0,0 0-12 0,0 0-9 16,0 0-7-16,-37 117-3 0,37-93-2 15,0 3 2-15,4 1-1 0,2 1-3 16,2-1-6-16,-6 2-10 0,7 1-9 0,-5-2-4 16,2 0-2-16,-2-1-1 0,0-5-5 0,0 2-3 15,-2-5-4-15,-2 0 2 0,5-3-1 16,-5 1-7-16,0-2-14 0,0-6-28 0,0-2-41 15,0-4-60-15,0-4-81 0,-5-1-118 0,3-4-179 0,0 2-414 16</inkml:trace>
  <inkml:trace contextRef="#ctx1" brushRef="#br0" timeOffset="42622.21">11929 12457 1666 0,'0'0'86'0,"0"0"83"16,0 0-3-16,0 0-18 0,0 0-27 16,0 0-21-16,0 0-22 0,126-38-15 15,-105 38-14-15,0 0-11 0,-3 0-5 0,3 6-4 0,0 1-4 16,-7 1-3-16,-3 2-1 0,1 2 0 16,-8 2 0-16,-2-1-3 0,2 4-1 0,-4-2-1 15,0-2 2-15,-8 3 1 0,0-1-1 16,-5-3 0-16,-1 0-2 0,-3 1-5 0,-5-1 0 15,1-3-4-15,-4 1-4 0,4-1 1 0,1-1-1 16,1-1-3-16,-1-2-2 0,5-2-11 0,5-2-16 16,-1 1-28-16,7-2-45 0,-2 0-64 0,4 0-93 15,2 0-150-15,0 0-561 0</inkml:trace>
  <inkml:trace contextRef="#ctx1" brushRef="#br0" timeOffset="43040.98">12306 12842 1452 0,'0'0'113'16,"0"0"81"-16,0 0-34 0,0 0-10 0,0 0-14 0,0 0-18 16,0 0-13-16,0 0-9 0,0 0-16 15,-96 132-13-15,86-115-10 0,6 1-4 16,2 1-9-16,2-3-11 0,0 0-10 0,2-1-7 16,2-5-3-16,6 0-2 0,1-2-5 0,3-3-3 15,1-4-1-15,1-1-1 0,-1 0 4 0,3-1-2 16,1-5-3-16,0-2 0 0,-7-3 0 0,0 1 2 15,3-2 0-15,-7 0 0 0,2-2 0 16,-3 1 0-16,-1-4 1 0,2 2-1 0,-8-1 0 16,2 0 4-16,-2 1-2 0,0 1 0 0,-2-1 5 15,-4 3 0-15,-4 0 1 0,-1 2 1 16,-1 1-3-16,2-1-5 0,-5 1-2 0,3 3-1 0,1 2-7 16,-1 1-13-16,-5 3-23 0,7 0-52 15,-2 0-106-15,3 3-248 0,5 0-630 16</inkml:trace>
  <inkml:trace contextRef="#ctx1" brushRef="#br0" timeOffset="45024.35">5598 11375 1740 0,'0'0'75'0,"0"0"79"0,0 0 9 0,0 0-1 16,0 0-20-16,0 0-29 0,0 0-22 0,0 0-18 16,0 0-15-16,0 0-8 0,0 0-11 15,0 0-11-15,-95 50-9 0,91-37-7 0,1 3-5 16,3 0-3-16,0 1-1 0,7 1-1 16,5 2 1-16,0-1-1 0,7 1-3 0,0 0 0 15,3 0 0-15,5-1 0 0,-2 2 3 16,-2-1 1-16,-2 0-2 0,-3 0-1 0,-1-1 4 15,-9 0 2-15,4 1 2 0,-10 2 3 0,-2 0-2 16,0-2-7-16,-10 1-2 0,0-1-1 16,-7-2-4-16,-3-4-4 0,-1 0-4 0,0-3-10 0,1-3-17 15,-1-7-25-15,0-1-38 0,3-1-47 16,-1-12-55-16,2-3-63 0,7-2-87 0,0 0-81 16,6 6-335-16</inkml:trace>
  <inkml:trace contextRef="#ctx1" brushRef="#br0" timeOffset="45190.5">5422 11407 1347 0,'0'0'103'0,"0"0"96"0,0 0-6 0,0 0-7 15,0 0-18-15,0 0-24 0,0 0-24 16,0 0-26-16,0 0-27 0,122-86-21 0,-91 78-17 0,-4 1-11 16,2 2-8-16,2 1-8 15,2 1-3-15,-6 3-9 0,6 0-25 0,-8 1-41 16,-3 5-59-16,-1 0-74 0,-2 3-111 0,-5-3-158 0,-8-1-394 15</inkml:trace>
  <inkml:trace contextRef="#ctx1" brushRef="#br0" timeOffset="45492.07">5922 11370 1767 0,'0'0'174'0,"0"0"65"0,0 0-119 0,0 0-13 16,0 0-15-16,0 0-18 0,0 0-11 16,0 0-7-16,15 131-6 0,-11-111-8 0,2 2-11 15,9-1-6-15,-11 2-5 0,8 0-4 16,-6-3-3-16,5 2-4 0,-5-1-3 0,-2 0-3 15,4-3 0-15,-4 0 3 0,1 1 1 16,-5-1-5-16,2-3-16 0,0 0-23 0,-2-2-37 16,0-2-57-16,0-2-87 0,0-4-144 0,0-1-181 15,0-2-389-15</inkml:trace>
  <inkml:trace contextRef="#ctx1" brushRef="#br0" timeOffset="45742.57">6265 11558 1641 0,'0'0'83'0,"0"0"52"0,0 0-26 0,0 0 11 16,0 0 4-16,-130 68-5 0,107-51-11 16,-3 1-12-16,5 0-10 0,2 0-13 0,9-1-12 15,-2-2-6-15,7-2-7 0,5 3-11 16,0-3-9-16,7 1-6 0,7-2-6 0,1 1-2 15,-3 0-2-15,5-1-2 0,1-2-6 0,3 0-1 16,-1-1-1-16,1-2-3 0,2 1-1 16,0-2-7-16,1-1-21 0,-5-2-45 0,-7 0-88 15,3-1-177-15,-11-1-704 0</inkml:trace>
  <inkml:trace contextRef="#ctx1" brushRef="#br0" timeOffset="46925.97">5482 14562 1098 0,'0'0'69'0,"0"0"71"0,0 0 18 16,0 0 24-16,0 0-2 0,0 0-22 0,0 0-17 15,0 0-13-15,0 0-14 0,0 0-15 0,0 0-20 16,0 0-15-16,0 0-8 0,0 0-9 16,-101 121-10-16,101-104-7 0,2 0-12 0,2 2-7 15,8 1-2-15,5 1-2 0,-3 0 0 0,7 1 1 16,4 0-1-16,-2-1 0 0,1 0-1 15,-1 1-3-15,6-3 0 0,-6 1-1 0,0-4-2 16,-3 3 0-16,-1-4 0 0,-3-2 2 16,-5 1 0-16,3-1 0 0,-12 0 0 0,2-1 0 0,-4 0 2 15,-2-1 0-15,-2-2 1 0,-10-2-1 0,3 0-2 16,-3-1-2-16,-5 2-9 0,1-3-13 0,-1 1-14 16,0-3-21-16,-1-2-24 0,3-1-30 15,-6-1-38-15,3-5-38 0,3-4-46 0,-1-2-53 16,3-2-50-16,1 2-35 0,10 4-234 0</inkml:trace>
  <inkml:trace contextRef="#ctx1" brushRef="#br0" timeOffset="47126.12">5383 14618 955 0,'0'0'152'16,"0"0"67"-16,0 0-81 0,0 0 15 15,0 0-1-15,0 0-20 0,0 0-18 0,0 0-12 16,0 0-15-16,0 0-22 0,118-87-18 15,-102 79-15-15,-1 4-13 0,-1-4-6 0,5 0-1 16,-1 4 3-16,1-2 0 0,0 1-2 0,-3 4-5 16,-6 1-15-16,5 0-28 0,-1 0-38 0,-7 4-56 15,7 1-80-15,-8 1-110 0,2-3-86 0,-1 0-334 16</inkml:trace>
  <inkml:trace contextRef="#ctx1" brushRef="#br0" timeOffset="47441.57">5842 14629 1653 0,'0'0'84'0,"0"0"70"0,0 0-15 16,0 0-5-16,0 0-12 0,0 0-24 16,0 0-20-16,0 0-14 0,0 122-14 0,0-98-7 0,0 2-6 0,0 1 0 15,0-1 0-15,0-2-3 16,0 1-4-16,0-2-3 0,2-3-6 0,-2 0-6 0,2-2-7 16,-2 1-3-16,0-3-1 0,4-1-4 15,0-1-8-15,-4-1-22 0,0-2-37 0,2 0-56 16,-2-5-90-16,0 0-130 0,2-4-183 15,-2 1-413-15</inkml:trace>
  <inkml:trace contextRef="#ctx1" brushRef="#br0" timeOffset="47694.24">6015 14772 1975 0,'0'0'82'0,"0"0"66"0,0 0-19 0,0 0-9 0,0 0-17 16,0 0-16-16,0 0-16 0,0 0-9 0,0 0-10 16,-120 88-11-16,112-71-6 0,4-2-7 15,4 0-8-15,0 0-5 0,0-1-5 0,10 1-3 16,-1-3-1-16,3 0-1 0,-2-3-3 16,7 2 0-16,-1-3-1 0,1-3-5 0,0 1-7 0,-3 0-15 15,3 0-26-15,1 0-30 0,-3 0-46 16,-3 2-55-16,2-2-77 0,1 0-142 0,-9-1-519 15</inkml:trace>
  <inkml:trace contextRef="#ctx1" brushRef="#br0" timeOffset="48178.23">6282 15084 1526 0,'0'0'62'0,"0"0"53"15,0 0-1-15,0 0 15 0,0 0 1 0,0 0-20 16,0 0-18-16,0 0-12 0,0 0-16 16,0 0-17-16,0 0-12 0,0 0-7 0,0 0-8 15,-35-83-6-15,35 69-1 0,0-1-2 16,0-2 2-16,0 2 4 0,0-3 1 0,6-1 1 16,-2-1-2-16,-2 0-3 0,0-3-4 0,7 1-3 0,-1-1-1 15,-2-1-4-15,6 1-2 0,-3 2-1 0,7 2 1 16,-1 3 4-16,-5 3 1 0,7 0 2 15,-1 3 1-15,1 2 1 0,-7 1 5 0,4 3 3 16,3 2 3-16,-3 1 2 0,-3 1-3 16,1 0-4-16,-6 4-3 0,1 3-4 0,1 2 0 15,-2 2-2-15,-4 3-2 0,0-1-4 16,6 3-3-16,-5-1 0 0,-1 2 2 0,-2 0 2 16,0 1 2-16,0 2 3 0,0-1-4 0,-5 0 0 0,-3 0 0 15,4 1-2-15,4-1-1 0,-4-1 0 0,2-1-4 16,0 2-3-16,-6-4-2 0,5 0 0 15,3-1 2-15,-2 0 0 0,2-4 1 0,0-3 3 16,0 1 3-16,0-4 1 0,0-1-1 16,2-1-4-16,9-2-1 0,-3 0-2 0,2 0 3 15,1-3 4-15,1 0-1 0,-1-2 2 0,5 2 0 16,1-1-6-16,-3 1-8 0,-4 0-8 16,9-2-14-16,-5 2-15 0,3-1-27 0,-7 0-39 0,7-1-59 15,-1-1-116-15,-9 3-188 0,3 0-436 0</inkml:trace>
  <inkml:trace contextRef="#ctx1" brushRef="#br0" timeOffset="49278.99">6458 11973 667 0,'0'0'155'0,"0"0"47"0,0 0-106 0,0 0 13 16,0 0 8-16,0 0 16 0,0 0 24 15,0 0 7-15,0 0-12 0,0 0-19 0,0 0-18 16,0 0-18-16,0 0-17 0,0 0-20 16,0 0-17-16,-7-85-13 0,14 82-6 0,-3 0-3 15,8 1-1-15,-6 1-1 0,-1 1 0 0,7 0-3 0,-8 4-5 16,6 1-4-16,-1 0-2 0,-5 0-1 0,6 0 0 15,-4-1-2-15,-4 1 0 0,3-4 0 16,3 1-1-16,-6-2 1 0,0 0 0 0,0 0 2 16,-2-6 0-16,2 0-1 0,-2-4 0 15,0 2-5-15,0-3-2 0,0-1-4 0,0 0 1 16,0-3 4-16,0-1 2 0,0 0 1 0,-2 0 1 16,2-1 0-16,0 0-3 0,-2 0-4 0,2-1-1 15,0 2-3-15,0-2-1 0,0-2 4 0,0 0 0 16,2 2 0-16,2-1 1 0,7-1 0 0,-5 2 1 15,4-1-2-15,-2 3 0 0,9 1 1 16,-3 3 1-16,1 3 3 0,1 1 2 0,3 4 4 16,0-1 4-16,-3 5 3 0,1 0 0 15,-9 0-2-15,10 0 0 0,-5 5 0 0,-5-1 3 16,5 1 1-16,-5 4-3 0,2 2 1 16,-4-1-2-16,-2 3-2 0,-1 2 1 0,-3 4-1 15,0-3 0-15,0 3-1 0,-3 0-1 0,1 1 0 16,-6 1-3-16,-2 2 0 0,-5-3 3 0,7 3 4 0,-8 0 1 15,7 0-1-15,-5 0-4 0,1-2-3 16,7-3-1-16,4-1-1 0,0-4 1 0,2 1-1 16,2-6 0-16,4 2 4 0,7-4 6 15,1-2 7-15,-1-1 4 0,5-3 1 0,3 0-4 16,8-3-4-16,-2-6-2 0,6-2-3 0,-4 0-8 16,6-1-19-16,0-3-39 0,-6 2-70 15,-8 4-139-15,-5 2-745 0</inkml:trace>
  <inkml:trace contextRef="#ctx1" brushRef="#br0" timeOffset="63790.7">18747 8882 769 0,'0'0'57'0,"0"0"54"0,0 0-4 0,0 0-4 0,0 0-5 15,0 0-9-15,0 0-16 0,0 0-15 16,0 0-15-16,0 0-14 0,0 0-8 0,0 0-2 15,0 0 3-15,-19 3 7 0,19-2 10 16,0 2 4-16,0-1 2 0,6-2-2 0,1 1-5 16,-3 1-3-16,0-1-1 0,8-1 1 0,-6 0 1 15,9 0-5-15,-3 0 0 0,3-1-5 0,3-2-6 16,1-2 1-16,0 2-5 16,3 0-2-16,-1-1 0 0,0 0-1 0,3 2 0 0,3-1-1 15,-2 2-3-15,-2 1-2 0,8 0-2 0,-4 0 0 16,2 0 0-16,0 0-1 0,2 3 2 0,2 1 0 15,6 0 1-15,-2 2 1 0,2 0 0 16,5 0 3-16,1 2 1 0,3-2 1 0,4 2 2 16,-1-1 0-16,5-2 0 0,2 3 1 15,-2-2 1-15,10 0-1 0,-2-2 0 0,4 1-2 16,2 0-1-16,5-2-2 0,-5-1-1 0,11 1 2 0,-3-2-1 16,3 1 1-16,6 0-2 0,0-2 0 0,-3 0-4 15,1 0-1-15,6 0 0 0,-2-2-3 16,2 0 1-16,-2-1-1 0,2 0 0 0,0 1 0 15,-5-1-2-15,3 1-3 0,-6-1-2 16,-2 0 0-16,-1 3 1 0,-1 0 4 0,-7-1 2 16,-4 1 0-16,-1 0-2 0,-7 0 2 0,-9 0-2 15,1 0-4-15,-5 0 4 0,-7 0 1 16,-1 0 5-16,-4 0 6 0,-6 0 1 0,0 0 1 16,-4 0 0-16,-5 1-2 0,1-1 3 0,-6 0 2 0,1 0 0 15,-1 0 0-15,1 0-3 0,-3 0-4 16,-5 0-4-16,2 0 1 0,-2 0-1 0,-6 0-1 15,5 0 2-15,-3 0-2 0,-2 0 0 16,2 0-1-16,-4 0-2 0,0 0 0 0,0 0-2 16,0 0 0-16,0 0 2 0,0 0 0 0,0 0-1 0,0 0-1 15,-4 2 0-15,4-1-1 0,-2 1 3 16,0-1-2-16,0-1-12 0,-2 2-16 0,1 0-25 16,1-1-38-16,-4-1-44 0,2 2-67 0,-4 0-128 15,6-2-560-15</inkml:trace>
  <inkml:trace contextRef="#ctx1" brushRef="#br0" timeOffset="65658.02">17781 8556 1349 0,'0'0'31'15,"0"0"29"-15,0 0-4 0,0 0-11 0,0 0-16 16,0 0-5-16,0 0 2 0,0 0-1 0,0 0-8 0,0 0-6 16,131-39-3-16,-105 38-3 0,-5-2-2 15,0 1 0-15,-3 2 0 0,-5 0-3 16,3 0 2-16,-3 2-3 0,-7 2-1 0,-6 2 4 0,0 2 4 15,-2 0 5-15,-13 2 4 16,7 1 1-16,-8 1-3 0,-3 0-1 0,0 1 1 0,1-2-1 16,-1 0 3-16,1-2 0 0,7 0 1 0,-1 2-1 15,4-5-4-15,-1 1-3 0,9 1-5 16,0 0-4-16,9-2 2 0,-1 1 5 0,8 0 3 16,1 1 1-16,4 1-2 0,1 0-4 0,1 0-2 15,-2 0 0-15,1 1 1 0,-1-1-1 16,-2 1-3-16,-5 0-1 0,-5-2 2 0,-1 1 3 0,-8 2 8 15,0-2 12-15,-11 0 12 0,1 2 11 0,-9-1 5 16,-3 3 0-16,-9-1-5 0,-4-2-7 16,8 0-6-16,-10 1-5 0,10-2-6 0,-6-1-5 15,8-1-6-15,0 0-3 0,6-6-1 16,3 1-3-16,-1-2-7 0,11 0-16 0,4-6-24 16,2-2-37-16,2-3-49 0,6-1-71 0,5 3-117 15,-7 3-502-15</inkml:trace>
  <inkml:trace contextRef="#ctx1" brushRef="#br0" timeOffset="65992.7">18189 8600 1670 0,'0'0'49'0,"0"0"52"0,0 0-9 0,0 0-20 16,0 0-20-16,0 0-15 0,0 0-6 0,0 0-2 15,0 0-1-15,0 0-4 0,0 0-3 16,0 0-3-16,0 0-5 0,0 0-2 0,95 131 1 16,-89-111 2-16,4-2 0 0,-4 1 1 0,-1-2-4 15,5-2-2-15,-6-1 0 0,0-2 1 16,-2-3 5-16,9-4 5 0,-7-2 6 0,-2-2 9 16,0-1 6-16,0 0 3 0,6-4 0 0,-2-4-3 0,-4-3-9 15,9-1-4-15,-5 0-1 16,-2-3 0-16,6-1 2 0,-3 0 2 0,-1 1-2 15,4-3 1-15,-4 0-1 0,5-2-3 0,-3-1-3 0,0 0-4 16,3 1-8-16,-5-3-4 0,4 4-3 16,-4 1-5-16,-4 1-3 0,7 2-9 0,-7 4-19 15,0 2-34-15,-2 1-52 0,0 5-105 0,0 0-334 16,0 3-540-16</inkml:trace>
  <inkml:trace contextRef="#ctx1" brushRef="#br0" timeOffset="67443.56">20276 9110 1087 0,'0'0'61'0,"0"0"46"16,0 0-12-16,0 0 8 0,0 0 13 0,0 0 1 15,0 0-19-15,0 0-18 0,0 0-25 0,0 0-24 0,0 0-11 16,0 0 0-16,0 0 7 0,-12 7 9 16,14 5 6-16,-2 1 0 0,4 2 0 0,-2 2 0 15,4 1 1-15,-3 2 1 0,1 3-3 0,-2-1 1 16,8 2 0-16,-6 2-3 0,0 1-1 15,7 0-4-15,-7 2-7 0,2-1-4 0,-2-2-6 16,4 0-6-16,-1-1-1 0,-5-3-1 16,4 1-1-16,0-2 3 0,-4-1-3 0,0 0-4 15,0-1-1-15,-2 0-1 0,0 1 2 16,0 0-2-16,0 1-3 0,0-2 1 0,0 1 0 0,0-1-2 16,0-1 1-16,0-5-1 0,0 2 0 15,0-4 0-15,0-2-9 0,4-1-14 0,3-4-22 0,-3-2-23 16,2-2-23-16,4 0-42 0,-4 0-72 0,-1-2-180 15,1 1-515-15</inkml:trace>
  <inkml:trace contextRef="#ctx1" brushRef="#br0" timeOffset="68076.92">19979 9887 1053 0,'0'0'57'0,"0"0"60"0,0 0-5 0,0 0-7 16,0 0 8-16,0 0 6 0,0 0-5 16,0 0-7-16,0 0-13 0,0 0-13 15,0 0-17-15,0 0-19 0,0 0-11 0,0 0-6 16,-31 3 4-16,45-3 5 0,1 0 3 0,-1 0 4 15,7 0-2-15,4 0 0 0,1 0-5 0,1 0-4 0,4 0-2 16,0 0-6-16,2-1-4 0,3-2-3 16,-1 3-2-16,-4-2 0 0,4 1-2 0,-6-1-2 15,2 2-4-15,-6 0-3 0,4 0-1 16,-5 0-1-16,-1 0-1 0,-2 0-2 0,-1 0 1 16,-3 0-1-16,2 0-1 0,-3 0-3 15,-1 0-6-15,-1 0-10 0,5 0-17 0,-3 0-21 16,1 0-22-16,-3 0-26 0,1 0-31 0,1 0-40 0,-1 0-58 15,-3 0-78-15,-4 0-60 0,-1 0-312 0</inkml:trace>
  <inkml:trace contextRef="#ctx1" brushRef="#br0" timeOffset="68692.48">19981 10025 865 0,'0'0'89'0,"0"0"82"16,0 0-22-16,0 0-25 0,0 0 0 15,0 0 8-15,0 0-9 0,0 0-9 0,0 0-16 16,0 0-17-16,0 0-14 0,0 0-17 0,0 0-11 0,0 0-5 16,39-3-6-16,-37 15-1 15,0 4 3-15,0 1 0 0,-2 4 1 0,4 4 1 0,-2 2 1 16,3 1 4-16,-3 6-2 0,0 1-4 0,0 2-1 16,0 1-6-16,0 3-4 0,2 0-4 15,-2 1-3-15,4 5-2 0,-4-2-5 0,3 4-1 16,-5 1-4-16,2 0 0 0,2-1 1 15,2 2-2-15,-6-2-2 0,4 3-1 0,-2-2-1 16,0 1 2-16,-2-1 0 0,4-3 0 0,-4-2 3 0,0-1-2 16,0 0 1-16,-4 0-1 0,4-5-3 0,-4 1 1 15,0-6 2-15,-2-4 0 16,0-4 1-16,3-5 2 0,-1-3-1 0,2-3-1 0,-4-2 0 16,6-6-2-16,0-1 2 0,0-3 0 15,0-3-4-15,0 0-7 0,0-3-7 0,0-4-11 16,6-1-9-16,-2-3-13 0,1 1-21 15,-3-2-35-15,6-1-62 0,-2-1-92 0,-2 5-167 0,0 1-453 16</inkml:trace>
  <inkml:trace contextRef="#ctx1" brushRef="#br0" timeOffset="69230.82">20692 10122 1314 0,'0'0'62'0,"0"0"78"0,0 0 11 0,0 0-12 15,0 0-13-15,0 0-8 0,0 0-10 16,0 0-13-16,0 0-15 0,0 0-13 0,0 0-16 16,0 0-11-16,0 0-7 0,0-28-6 0,0 35 4 15,0 2 4-15,0 3 0 0,0 3 2 16,0 4-2-16,0 4-1 0,-6 3 2 0,6 5-2 16,0 0-2-16,-2 5-3 0,-3 3-3 0,3 2-3 0,-4 5-3 15,0 2-3-15,4 3-4 0,-2 3-3 16,-2-2-2-16,1 6 2 0,1-1-1 0,2 2-4 15,-2 2 1-15,-2-1-1 0,0-1-2 0,6 0 3 16,-2-5 0-16,0 1-1 0,2-5 0 0,0-3-4 16,0-2-6-16,4-2 1 0,0-4-1 15,4-3 2-15,-2-5 2 0,3-2-2 16,1-4-1-16,-4-2 3 0,2-4-1 0,1-4 1 16,-3 0-5-16,2-6-7 0,0-1-8 0,-6-3-8 0,5-2-7 15,-5-3-8-15,-2 0-3 0,0 0 2 16,0 0-3-16,-6-5-4 0,1 0-3 0,-3 1-6 15,0-2-5-15,0-2-11 0,-1 1-17 0,-1-1-20 16,2 0-22-16,-1-1-31 0,1 3-53 16,4 1-106-16,-2 2-464 0</inkml:trace>
  <inkml:trace contextRef="#ctx1" brushRef="#br0" timeOffset="69545.81">20041 11585 1477 0,'0'0'73'15,"0"0"73"-15,0 0-6 0,0 0-14 0,0 0-12 0,0 0-14 16,0 0-13-16,0 0-10 0,0 0-12 0,0 0-6 15,0 0-4-15,0 0-4 16,0 0-4-16,0 0-3 0,136-10-1 0,-107 10-1 0,4 0 0 16,0 0-4-16,0-2-3 0,2-2-4 0,-6-2-7 15,7 1-4-15,-3-3-7 0,-2 2-7 16,0-1-2-16,-2 1-2 0,-7 0-3 0,-1 0-9 16,-4 3-24-16,-3 2-36 0,-6-2-41 0,1 3-54 0,-9 0-92 15,0 0-260-15,0 0-508 0</inkml:trace>
  <inkml:trace contextRef="#ctx1" brushRef="#br0" timeOffset="70296.31">20380 11598 482 0,'0'0'291'0,"0"0"84"0,0 0-216 15,0 0-7-15,0 0 2 0,0 0-7 16,0 0-11-16,0 0-14 0,0 0-19 0,0 0-23 16,0 0-19-16,0 0-14 0,0 0-4 15,0 0 4-15,10-16 3 0,-10 32 1 0,2 0-3 16,-2 5-4-16,0 2-6 0,0 4-5 0,4 2-2 16,-4 3-4-16,2 4-2 0,0 0-1 0,0 5-3 15,-2-1-1-15,3 5-2 0,-3 1-2 16,2 1-2-16,-2 1 0 0,0 1-1 0,0-1-1 0,0 0 0 15,0 0-2-15,0-1-3 0,0-2-1 16,0 1-2-16,0-5-4 0,0 2-6 16,0-4 0-16,4-2-1 0,2-4 3 0,-2-3 4 0,0-3 3 15,0-4-2-15,3-3 1 0,-3-6-1 0,2-1-3 16,-2-6-2-16,4 1-9 16,-4-5-13-16,3-1-10 0,-5-2-15 0,4-2-19 15,-4-3-33-15,-2-4-63 0,0 0-114 0,0 1-235 0,0 4-479 16</inkml:trace>
  <inkml:trace contextRef="#ctx1" brushRef="#br0" timeOffset="70777.48">20376 12740 1236 0,'0'0'64'0,"0"0"68"0,0 0 11 16,0 0-4-16,0 0-20 0,0 0-16 15,0 0-13-15,0 0-14 0,0 0-15 0,0 0-19 0,0 0-12 16,0 0-8-16,0 0-5 0,0 0-3 0,-23 82 0 16,33-72-3-16,-4-2-1 0,5-2 0 15,-5-1-1-15,6-5 1 0,-5 1 2 0,1-1 1 16,0-1 3-16,-4-4 2 0,2-4 1 15,1-2-1-15,-5-2-2 0,0 0-1 0,0-1-3 16,-2-1-1-16,0-2 1 0,0 2 0 0,-4 1 2 16,0 0-2-16,-7 1 0 0,3 3-4 0,-4-1-4 15,-1 3-4-15,3 2-4 0,-3 2-7 16,3 1-8-16,2 1-11 0,2 2-20 0,-1 0-26 16,1 3-38-16,6 3-62 0,-2 0-111 0,2-1-565 15</inkml:trace>
  <inkml:trace contextRef="#ctx1" brushRef="#br0" timeOffset="71398.45">20369 12748 1092 0,'0'0'68'0,"0"0"59"0,0 0-8 0,0 0 13 0,0 0 8 16,0 0-13-16,0 0-14 15,0 0-19-15,0 0-16 0,0 0-13 0,0 0-9 0,0 0-4 16,0 0-3-16,0 0-5 0,23 3-5 0,-10-3-3 15,-1 1-2-15,2 1 4 0,1-2 0 16,8 2 2-16,-3-2-1 0,3 0-5 0,4 1-4 16,0-1-5-16,6 0-5 0,-2 0-5 0,4 0-3 15,4 0-2-15,3 0 0 0,3 0-3 0,5 0-2 16,1 0-1-16,7 0-2 0,2 0 2 0,2-3 0 16,2 1 0-16,2-1 0 0,1-3-2 15,1 2-2-15,-2-1-1 0,0 1-2 0,-4-3-2 16,2 3 3-16,-4 0 0 0,0 0 1 15,-6 0 3-15,2 3-3 0,-7-1 1 0,-3 1 1 0,-1 1-1 16,-3 0 1-16,-7 0-2 0,-2 3-5 16,-10 2-1-16,-3-1 0 0,-7 1-2 0,-3 0 4 15,-6 1 1-15,-2-1-3 0,-2-1-6 0,0 1-13 16,0-2-20-16,-2-2-22 0,2-1-27 0,-6 0-38 16,2 0-61-16,0 0-118 0,2 0-575 0</inkml:trace>
  <inkml:trace contextRef="#ctx1" brushRef="#br0" timeOffset="71798.92">22993 12098 1350 0,'0'0'65'0,"0"0"69"0,0 0 2 0,0 0-9 16,0 0-15-16,0 0-19 0,0 0-13 16,-15 132-6-16,11-100-3 0,-2 3-5 0,4 2-3 15,-2 0-7-15,-1 4-12 0,3-2-14 0,-4 1-10 16,6 0-7-16,0-1-1 0,0-1-1 0,0-3-3 16,0 2-1-16,4-2-4 0,0-2-4 15,1-3-7-15,-1-1-15 0,-2-5-30 0,4-4-44 16,-2-6-76-16,2-5-139 0,-6-6-583 0</inkml:trace>
  <inkml:trace contextRef="#ctx1" brushRef="#br0" timeOffset="72084.23">22966 12194 1390 0,'0'0'68'16,"0"0"77"-16,0 0 5 0,0 0-13 0,0 0-15 0,0 0-16 15,0 0-8-15,120-54-10 0,-100 54-15 16,3 2-13-16,4 2-11 0,0 4-5 16,-5 0-4-16,-1 0-5 0,2 3-5 0,-7-1-8 15,1 1-2-15,-7 1-1 0,-1-1-2 0,-7 0-2 0,-2 1-4 16,-7-1-1-16,-5 1-2 0,-4 1-1 16,-5-1 0-16,-2-1-1 0,-6-1 0 0,0 2-2 15,-2-1-1-15,0 0-1 0,2-1-2 0,0-1 0 16,5 0-4-16,-3 0-14 0,2 0-21 15,8-1-29-15,3 1-30 0,1 0-35 0,5 2-44 16,4 0-69-16,-2-2-157 0,6-2-495 0</inkml:trace>
  <inkml:trace contextRef="#ctx1" brushRef="#br0" timeOffset="72431.7">23373 12577 1439 0,'0'0'57'0,"0"0"52"16,0 0-2-16,0 0 17 0,0 0 5 0,0 0-15 16,0 0-14-16,0 0-16 0,0 0-15 15,0 0-7-15,0 0-4 0,-99 123-2 0,93-106-6 16,3 3-11-16,3-1-8 0,0-1-3 0,3 2-5 15,5-6-1-15,0 0-2 0,4-2-4 16,-1-4-3-16,5-2 1 0,3-3 2 0,0-3 1 0,-3-2 2 16,7-5-2-16,-7-4-3 0,3-1-3 0,-3-3-4 15,-1 0-1-15,-1-2 0 0,-7 1 1 16,-1-1-2-16,-4 0-2 0,-2 2-2 0,-2 0-2 16,-6 3-1-16,-3-2-13 0,-3 5-27 0,-5-1-30 15,-6 0-38-15,3 6-48 0,-7-2-81 16,10 4-231-16,7 1-518 0</inkml:trace>
  <inkml:trace contextRef="#ctx1" brushRef="#br0" timeOffset="73234">20382 12822 945 0,'0'0'187'15,"0"0"48"-15,0 0-121 0,0 0 31 0,0 0 3 0,0 0-19 16,0 0-24-16,0 0-23 0,0 0-21 0,0 0-19 16,0 0-12-16,0 0-3 0,0 0 0 15,35-34 2-15,-35 43 1 0,2 1 4 16,-2 5 5-16,0 3 2 0,0 2 3 0,0 1 1 0,-2 3-2 15,-2 3-3-15,-2 2-1 0,4 3-6 16,-3 1-2-16,3 5-4 0,0 1-3 0,2 2-3 16,0 1-5-16,0 2-6 0,4 3-5 0,1-1 0 15,1 2 0-15,2 0-1 0,-2 2 1 16,5 2-1-16,-7-3-1 0,2 2 2 0,4-2 1 16,-6-2 1-16,-2 0 3 0,5-3 0 0,-5-3-1 15,0-2 2-15,2-4-1 0,-4-5-4 16,2-3-3-16,-2-4-2 0,2-4 1 0,-2-3 1 15,0-3-1-15,0-2-3 0,0-6 0 0,2-1 1 16,-2-4-6-16,0 0-10 0,0 0-22 16,-2-6-21-16,-2-3-26 0,-2 0-37 0,4-2-60 0,-5 2-94 15,3 0-178-15,2 4-487 0</inkml:trace>
  <inkml:trace contextRef="#ctx1" brushRef="#br0" timeOffset="73637.69">19981 14048 1354 0,'0'0'61'0,"0"0"71"0,0 0 6 0,0 0-6 16,0 0-14-16,0 0-22 0,0 0-19 0,0 0-14 15,0 0-5-15,0 0 3 0,0 0 4 0,0 0 3 16,0 0-7-16,0 0-6 0,118 0-6 0,-87-1-5 16,4 1 0-16,4-2-3 0,2 2-4 15,1 0-1-15,1 0-2 0,-4 0-2 0,5 0 0 16,-1 0-3-16,-3 2-5 0,1-2-3 15,-2 3-8-15,-6-2-8 0,2 2-3 0,-2-1-4 16,-2-2 0-16,-2 0 4 0,-4 0 0 0,-2 0 1 16,0 0 3-16,-3 0-4 0,-5-5-7 0,1 2-12 15,-5-1-19-15,-1-1-24 0,-2 2-27 0,-6-1-30 16,0-1-41-16,-2 0-72 0,0 4-139 16,-4-1-561-16</inkml:trace>
  <inkml:trace contextRef="#ctx1" brushRef="#br0" timeOffset="74229.78">20045 14189 789 0,'0'0'281'0,"0"0"76"16,0 0-190-16,0 0 5 0,0 0-20 0,0 0-22 15,0 0-25-15,0 0-27 0,0 0-26 16,0 0-17-16,0 0-5 0,0 0-1 0,0 0 1 16,0 0-2-16,-2 3-6 0,4 9-5 0,0 6 0 0,2 0 2 15,-2 5 3-15,4 4 5 0,-4 2 1 0,-2 3 0 16,2 2-1-16,1 3-1 0,-3 2-3 15,0 3 0-15,0 2 2 0,2 2-1 0,-2 2-5 16,4 0-8-16,-4 3-5 0,0 0-5 16,0 0 3-16,0 1 4 0,-6 0-2 0,3 0-1 15,-1-1 1-15,-4-1 4 0,4-2 1 16,-2-3 1-16,2 0-2 0,-7-4-4 0,7-2-2 16,0-3-2-16,-2-4-3 0,0-5-1 0,4-3 0 0,-1-5-2 15,3-6-1-15,-2-4-2 0,2-3-7 0,0-3-7 16,0-2-7-16,2-1-6 0,-2 0-4 15,3-4-2-15,-1-2-2 0,0 0-5 0,2 0-13 16,0-1-13-16,-4 1-22 0,0 1-31 16,2-1-50-16,-2 0-100 0,0 3-153 0,0 0-382 15</inkml:trace>
  <inkml:trace contextRef="#ctx1" brushRef="#br0" timeOffset="74701.28">20710 14243 613 0,'0'0'107'0,"0"0"101"16,0 0-16-16,0 0-22 0,0 0-9 16,0 0 7-16,0 0-4 0,0 0-20 0,0 0-19 15,0 0-16-15,0 0-15 0,0 0-15 0,0 0-12 16,0 0-10-16,34-95-8 0,-34 106-2 16,2 3-3-16,-2 5-4 0,0 3-6 0,0 6-1 15,-2 3-2-15,-3 4-3 0,3 2-2 0,0 2 0 0,2 0-4 16,-4 2-2-16,4 3-3 0,0 4-1 15,0 2 0-15,0 3-3 0,0 3-7 0,4 1-2 16,-4 2-5-16,0 1 1 0,0 0 5 0,0-2-3 16,0 2-2-16,0-3-1 0,-4 0-1 15,2-3 2-15,-2-3 4 0,4 1 0 0,-2-6-5 16,-2 0-2-16,2-6-2 0,-5 0 1 16,5-7 1-16,2-3 3 0,-4-4-3 0,4-6-2 15,0-6-7-15,0-7-13 0,4-5-12 0,-2-2-9 0,7 0-9 16,-5-3-9-16,2-5-22 0,0-1-41 15,-2-2-69-15,1 2-112 0,-3 1-180 0,2 4-398 16</inkml:trace>
  <inkml:trace contextRef="#ctx1" brushRef="#br0" timeOffset="75018.42">19942 15592 1569 0,'0'0'75'0,"0"0"70"0,0 0-14 16,0 0-13-16,0 0-15 0,0 0-16 0,0 0-12 15,0 0-12-15,0 0-5 0,0 0-3 0,0 0-4 0,0 0-4 16,0 0-3-16,130 6 0 0,-95-6 3 15,4 0 4-15,0 0-4 0,9 0-9 0,-3 0-10 16,-3 0-6-16,-3 0-7 0,-2 0-6 16,-4 0-4-16,-2 0-5 0,-6 0-6 0,-4 1-20 0,-3 1-27 15,-1 1-29-15,-9-1-30 0,3-1-33 0,-7 2-51 16,-2-1-84-16,2 1-180 16,-4-2-470-16</inkml:trace>
  <inkml:trace contextRef="#ctx1" brushRef="#br0" timeOffset="75598.7">20245 15589 1368 0,'0'0'94'0,"0"0"101"16,0 0-11-16,0 0-34 0,0 0-31 16,0 0-25-16,0 0-24 0,0 0-21 0,0 0-12 15,0 0-1-15,0 0 1 0,0 0 4 0,0 0 4 16,0 0-5-16,11 74-3 0,-9-39 0 15,-2 1-1-15,2 6 1 0,0 3 0 0,0-1-3 16,0 4-1-16,-2 0 1 0,4 1-4 0,2 5 0 0,-1 0-4 16,-1 2-10-16,-2-2-6 0,4 0-5 15,-2 0-5-15,-2-5 3 0,2 2-1 16,-2-5-2-16,2 1 0 0,-1-3-2 0,1-1 2 0,-2-5 0 16,0-1-3-16,0-2-1 0,-2-1 2 15,0-2 0-15,0-1 2 0,0-3-1 0,0-4-3 16,0-4-6-16,-2-3-10 0,2-5-9 15,0-5-10-15,-2-2-16 0,2-4-10 0,-2-1-7 16,2 0-11-16,0-4-14 0,0-2-29 16,0-3-51-16,0 0-74 0,0 1-112 0,-4 4-464 15</inkml:trace>
  <inkml:trace contextRef="#ctx1" brushRef="#br0" timeOffset="76017.95">19797 16904 1210 0,'0'0'79'16,"0"0"77"-16,0 0 3 0,0 0-3 0,0 0-18 16,0 0-20-16,0 0-15 0,0 0-15 15,0 0-10-15,0 0-6 0,0 0-2 0,0 0-2 0,0 0-7 16,0 0-9-16,87 64-7 0,-58-64-7 16,4 0-5-16,4 0-2 0,6-3 0 0,3-3 0 15,7-2-6-15,5-1-7 0,2-2-4 0,2 1-4 16,-2 1 1-16,0 0 1 0,-2 1-2 0,-2 2-6 15,-6 2-8-15,-3-1-3 0,-6 5-1 0,-8 0 5 16,1 0 5-16,-10 0 0 0,-1 5-3 16,-4-1-4-16,-5 1 0 0,-1 1-6 0,-5-2-10 15,-4 1-9-15,2-2-16 0,-4 0-15 0,0 0-8 16,0-1-10-16,-2-2-19 0,0 0-36 0,0 0-63 16,0-6-101-16,0 3-162 0,-2-1-374 15</inkml:trace>
  <inkml:trace contextRef="#ctx1" brushRef="#br0" timeOffset="76369.32">20138 17157 1181 0,'0'0'69'0,"0"0"55"16,0 0-12-16,0 0 6 0,0 0-3 0,0 0-19 16,0 0-15-16,0 0-12 0,0 0-12 15,0 0-5-15,0 0 4 0,0 0 2 0,0 0 2 16,60 13 0-16,-42-16-7 0,-1 2-7 15,2-2-7-15,-1 1-9 0,-1-1-9 0,1 2-8 16,1 1-4-16,-5 0-7 0,-5 0-3 0,3 0-4 16,-6 0-12-16,7 0-21 0,-9 0-32 0,0 3-43 15,2 0-56-15,-2 0-69 0,-2-2-116 16,0 2-499-16</inkml:trace>
  <inkml:trace contextRef="#ctx1" brushRef="#br0" timeOffset="76584.42">20266 17269 1134 0,'0'0'350'0,"0"0"71"0,0 0-302 0,0 0-30 0,0 0-15 16,0 0-11-16,0 0-10 0,0 0-11 15,0 0-11-15,0 0-10 0,0 0-7 0,0 0 0 16,0 0-3-16,120 33-3 0,-99-38-4 0,-5 0-8 15,-1 3-15-15,-3-2-36 0,-2 1-66 16,-1-2-138-16,-7 3-642 0</inkml:trace>
  <inkml:trace contextRef="#ctx1" brushRef="#br0" timeOffset="100771.99">18765 10463 1070 0,'0'0'93'0,"0"0"82"0,0 0 0 15,0 0 10-15,0 0-12 0,0 0-20 16,0 0-21-16,0 0-16 0,0 0-19 0,0 0-19 16,0 0-13-16,0 0-6 0,0 0-3 0,21-30-2 15,-13 27-3-15,5 2-4 0,-5 0-5 16,4-1-5-16,3-1-6 0,-3 1-8 0,3 1-3 16,-1-2-3-16,3 1-2 0,1-1 1 15,-1 0-2-15,6 0 0 0,-7-1-6 16,1 1-2-16,5-2-1 0,-5 2-1 0,2 0 2 0,-1 1-1 15,-1-1 0-15,-1 2-2 0,-5-1 2 0,5 1 4 16,-6 1 2-16,-3 0 5 16,-3 0 2-16,-2 0 0 0,2 0-2 0,0 3-4 0,-4 0-4 15,0 0 2-15,0 3 0 0,0 2 2 0,-8-1 1 16,6 2-7-16,-2 2-8 0,-3 1-2 0,-3 1 1 16,2 1 4-16,-3 1 4 0,5 0 0 0,-2 1 1 15,2 1 1-15,0 2-2 0,1 0 1 0,-3 3-1 16,4-1-2-16,0 1 0 0,-6 1-1 15,5-2 0-15,1 1 2 0,-4-2-1 0,2 0-3 16,2 0 1-16,-2 0-1 0,-3-3-1 0,7 0 1 16,-2 1 1-16,-4-1-1 0,2-3 1 15,4 0-2-15,-5-3-3 0,-3 1-6 0,6-1-11 16,-4-4-18-16,-3 1-33 0,3 0-38 16,-2-4-52-16,3 1-83 0,3-2-138 0,-4-3-558 15</inkml:trace>
  <inkml:trace contextRef="#ctx1" brushRef="#br0" timeOffset="100988.64">18743 10766 1170 0,'0'0'482'16,"0"0"103"-16,0 0-402 0,0 0-48 0,0 0-46 0,0 0-27 15,0 0-13-15,0 0-9 0,0 0-10 16,0 0-10-16,0 0-5 0,138 9-2 0,-115-7-3 0,2 1-4 15,4-2-2-15,-5 1-1 0,1 1-1 16,-2-2-1-16,-4 2 1 0,1 0-2 0,-3 0-7 16,-3-2-15-16,-6 2-29 0,3-3-47 15,-3 2-70-15,-6-2-100 0,6 0-194 0,-6 0-507 16</inkml:trace>
  <inkml:trace contextRef="#ctx1" brushRef="#br0" timeOffset="102124.29">19328 10488 762 0,'0'0'111'0,"0"0"94"0,0 0-34 0,0 0-33 16,0 0-4-16,0 0 3 0,0 0-21 15,0 0-21-15,0 0-18 0,0 0-8 0,0 0-4 0,0 0-1 16,0 0-2-16,0 0-2 0,10-28-1 16,-8 36-1-16,-2 0-3 0,2 4-1 0,-2 0 1 15,2 3-1-15,-2 3 0 0,2 2-2 0,-2 1-6 16,0 2-6-16,0 0-6 16,0 2-4-16,0-2-3 0,0-2-3 0,-2 1 0 0,0-2-3 15,0 0-3-15,0-2-2 0,-2-1-5 0,0 0-3 16,2 0-1-16,0 0-4 0,-1-2-2 0,1-3 0 15,-2 2-2-15,-4-4-1 0,6-1-4 16,2 0-7-16,-2-3-14 0,-2 0-17 16,4-2-22-16,-2 0-29 0,-2-4-36 0,1 2-48 15,-1-2-61-15,4 0-93 0,-2 0-126 0,2 0-384 0</inkml:trace>
  <inkml:trace contextRef="#ctx1" brushRef="#br0" timeOffset="102622.98">19505 10640 950 0,'0'0'178'0,"0"0"105"0,0 0-60 0,0 0-7 16,0 0-35-16,0 0-29 0,0 0-25 15,0 0-21-15,0 0-25 0,0 0-19 0,0 0-11 16,0 0-9-16,0 0-10 0,-84 14-4 16,67-3-2-16,-2-1-4 0,1 4 2 0,-1-3 2 15,5 0-4-15,1 0 1 0,-1-1-1 0,6-2-3 16,-3-2 0-16,7 2-4 0,0-1-3 16,2-2-3-16,2 0-3 0,0-1 1 0,0-1-1 15,0 0 2-15,4 2-1 0,0-2 1 0,2 0 1 16,3 1-2-16,-3-3-1 0,4 2-1 15,-4 2-2-15,1-2-3 0,3 0 0 0,-4 0-1 16,0 3-1-16,3-1 2 0,-5-1 1 0,0 1-3 16,4-1-1-16,-2 1-8 0,-1 0-17 15,5-2-24-15,-4 1-26 0,2 1-34 0,3-1-42 0,-5 1-60 16,8 0-114-16,-10-1-178 0,3-1-412 0</inkml:trace>
  <inkml:trace contextRef="#ctx1" brushRef="#br0" timeOffset="103226.63">19507 10872 843 0,'0'0'172'0,"0"0"109"0,0 0-54 15,0 0-1-15,0 0-35 0,0 0-47 16,0 0-38-16,0 0-32 0,0 0-29 0,0 0-17 15,0 0-10-15,0 0-6 0,0 0-3 0,54 46-2 0,-48-42-3 16,9-4 1-16,-9 3-1 0,6-2-2 16,-5-1 0-16,3 2-3 0,-4-2-3 0,-2 0-5 15,3 0-6-15,-1 0-7 0,-4 0-7 0,2-3-4 16,-4-2 0-16,0-1 3 0,0-2 7 0,0 2 7 16,0-3 8-16,0 1 9 0,-4-3 5 15,0-1 9-15,-7 1 13 0,11-3 14 0,-4 1 13 16,-2-3 9-16,-2 2-3 0,6-1-6 15,0-1-6-15,0 1-11 0,2 1-8 0,0-4-5 16,0 2-6-16,0-2-5 0,4 0-4 0,2-1-5 16,4 1-4-16,5 0-5 0,-5 3-3 0,9 0 3 0,-3 4 2 15,5 2 2-15,-3 2 3 0,1 0 4 16,-2 6 4-16,-3-2 5 0,0 3 3 0,-1 0 3 16,-5 1 4-16,5 4 1 0,-7 3-3 15,0 1-2-15,-2 4-2 0,-4 3-3 0,0 2 1 16,0 3 3-16,-10-2-1 0,4 3-5 15,-7-1-3-15,3-2-4 0,-5-1-1 0,1 1 3 0,4-2-2 16,-1-1-2-16,1-1-1 0,0 2-3 0,5-4-1 16,1-1-1-16,2 1 0 0,2-3-1 15,0-2-1-15,2-2-1 0,2-1 0 0,1-2 1 16,7-2 2-16,-4-1 3 0,7 0 3 16,-1-1-3-16,-4-2 0 0,7 0-2 0,0-2-1 0,-5 2 1 15,0 0-1-15,1 1 0 0,-3 1 0 16,-4 1 2-16,3 0-1 0,-5 0 0 0,-4 1-3 15,2 4 0-15,-2 0-1 0,0-1-5 0,0 1-11 16,0 0-27-16,0 0-39 0,0-1-75 0,0 1-139 16,-2-1-308-16,2-2-484 0</inkml:trace>
  <inkml:trace contextRef="#ctx1" brushRef="#br0" timeOffset="104680.81">18139 14977 1024 0,'0'0'96'0,"0"0"85"0,0 0-17 16,0 0-1-16,0 0-10 0,0 0-18 0,0 0-7 15,0 0-11-15,0 0-16 0,0 0-19 16,0 0-18-16,0 0-13 0,0 0-6 0,105-70-5 16,-84 61-6-16,2 3-5 0,-3 2-8 0,1-1-7 15,-2 3-3-15,-3 2-5 0,-1 0-2 0,-7 2-4 16,-4 4 1-16,4 3 1 0,-8 0 0 0,0 4 2 15,-4 1-2-15,-4 1-2 0,-6 1 0 0,3 2-1 16,-7 0 2-16,-3 0 2 0,0 0 1 16,1-1-1-16,1-2-1 0,-2-1 0 0,7-1-1 15,6-3 1-15,-3-1 1 0,9 1-1 0,2-1-1 16,0-2-1-16,4 2-2 16,13-1 2-16,-3 0 2 0,7 1 2 0,0 0 1 0,3-2-3 15,-3 4-1-15,8-1-5 0,-4 2 2 16,0 2 4-16,-5 0-3 0,1 3 1 0,-2-1-2 15,-1-1 0-15,-3 0 0 0,-7 0 3 0,-6 1 3 16,2-3 5-16,-4 2 6 0,-6 0 6 0,0-1 2 0,-9 0 2 16,-5 1 3-16,1-3 0 0,-2-1-2 15,-1-1-3-15,-3 0-8 0,2-1-6 16,-6 2-3-16,6-5-1 0,1 2-3 0,1-5 1 16,0 0 0-16,5-3-1 0,-1 0 0 0,7-3-1 0,0-3-5 15,3-2-13-15,7-1-17 0,-2-3-30 16,2 0-41-16,2 0-63 0,5-2-118 0,-5 2-259 15,6 6-482-15</inkml:trace>
  <inkml:trace contextRef="#ctx1" brushRef="#br0" timeOffset="105461.4">18674 14888 1511 0,'0'0'112'0,"0"0"102"15,0 0-32-15,0 0-43 0,0 0-39 16,0 0-29-16,0 0-17 0,0 0-10 0,0 0-5 16,-24 121-2-16,24-92-2 0,0 0-4 15,2 0 0-15,6 0-2 0,-6-2-1 0,0 0-4 0,0-3-3 16,0 2-2-16,0-3-4 0,2 1-2 0,-4-3-2 16,0 0-5-16,0-1 0 0,0-3 0 0,0-1-3 15,0-4-2-15,0 0 1 0,-4-3-4 0,2-3-4 16,2-1-12-16,0-5-14 0,0 0-19 15,0 0-31-15,0-8-40 0,0-1-50 16,0-1-58-16,6-3-65 0,5 2-56 0,-7 0-33 0,-2 4-235 16</inkml:trace>
  <inkml:trace contextRef="#ctx1" brushRef="#br0" timeOffset="105761.9">18846 15164 818 0,'0'0'182'15,"0"0"120"-15,0 0-64 0,0 0-16 0,0 0-35 16,0 0-33-16,0 0-25 0,0 0-23 0,0 0-23 16,-118 44-18-16,108-40-12 0,-1 2-8 15,9-1-3-15,-2 1-6 0,4 2-6 0,0-2-4 16,0 3-3-16,0-2-3 0,2 1 3 0,2 1 2 16,1 0-1-16,5 0-5 0,-4-2-5 15,0 3-5-15,3-4-3 0,-3 1-1 0,0-1-3 16,2 2 2-16,-4-2 1 0,7-1-3 0,-5 1-1 15,-2-2-1-15,2 1 2 0,0 1 1 16,-1-4-1-16,-1 4-5 0,-4-3-11 0,2-1-13 16,8 1-16-16,-6-1-18 0,0-2-18 0,9 0-29 0,-7 0-31 15,4 0-39-15,1-3-49 0,1 1-63 16,-6-1-67-16,5 1-34 0,-5-1-203 0</inkml:trace>
  <inkml:trace contextRef="#ctx1" brushRef="#br0" timeOffset="106260.78">18966 15370 898 0,'0'0'157'15,"0"0"113"-15,0 0-45 0,0 0-18 0,0 0-33 16,0 0-31-16,0 0-26 0,0 0-24 0,0 0-23 16,0 0-16-16,0 0-17 0,0 0-12 15,0 0-8-15,58 10-9 0,-48-10-3 0,5 0-1 16,-1 0-2-16,-4 0-3 0,5 0 3 16,-3 0-2-16,-4 0 0 0,3 0 3 0,-3 0-2 15,-2 0-1-15,0 0 3 0,-1 0 1 0,-5-2 4 0,2-2 4 16,-2 0 1-16,0-2 0 0,0 0-1 15,0-2-3-15,-2 2 0 0,0-3-1 0,-3-2-1 16,1-1-2-16,-2-2 0 0,4 1 0 16,-4-3 2-16,2-1-1 0,-3 0 0 0,5 0 3 15,-2-1 2-15,2-1 3 0,0-1-1 0,-2 0-5 0,4-1-2 16,0 1 2-16,4 0 2 0,2 1 4 16,-2 1 0-16,7 0-2 0,-3 1-2 0,4 4-6 15,-3 2-3-15,7 2-1 0,-5 2 0 0,7 2 4 16,-3 0 3-16,3 2 3 0,1 2 6 15,-3-2 4-15,1 3 2 0,-3 0 2 16,1 0-1-16,1 1-1 0,-5 4-4 0,1 1-2 0,-6 2-2 16,3-1-4-16,-7 4 0 15,0 3 1-15,-2-1-1 0,0 3-2 0,-4 0 1 0,-3-1-3 0,1-1 0 16,-2-2 0-16,-4-1-2 0,5 1-3 16,-5 1 1-16,8-3-1 0,-2-1 0 0,-1 2 0 15,3-2-1-15,0 2-2 0,4-2 0 16,0-1-1-16,0 0 0 0,4-2 1 0,7-1 3 15,-3-1-2-15,2-1-1 0,1-1 2 0,1-1-1 16,-4 1 2-16,7-2 0 0,-1 0-6 0,-6 0-4 16,5 0-9-16,-5 0-9 0,0 0-10 0,3 1-19 15,-9 1-22-15,8-1-31 0,-8-1-39 0,0 4-40 16,-2-1-44-16,0 0-68 0,0 1-125 0,-2-2-408 16</inkml:trace>
  <inkml:trace contextRef="#ctx1" brushRef="#br0" timeOffset="114703.72">26184 1170 1304 0,'0'0'91'15,"0"0"83"-15,0 0-10 0,0 0-6 0,0 0-9 16,0 0-27-16,0 0-29 0,-124 5-23 15,104 4-17-15,-5 4-12 0,-6 0-8 0,4 6-1 16,-8 1 0-16,-3 2-6 0,7 2 0 16,-8 4 2-16,4 2 5 0,0 1 12 0,8 4 7 15,4 2-3-15,-1-1-3 0,7 2-9 0,5 1-7 16,-3 0-6-16,9 0-5 0,0 2-2 0,-3-1-5 16,7-3-3-16,2 1-2 0,0-5-5 0,2-1 2 15,9-3 0-15,-3-1-4 0,6 0 0 0,3-4-4 16,4-1-7-16,-1-4-10 0,5-4-19 15,-4 1-31-15,12-4-50 0,-6-3-85 0,-7-3-182 16,-1-3-618-16</inkml:trace>
  <inkml:trace contextRef="#ctx1" brushRef="#br0" timeOffset="115405.59">26172 1826 1335 0,'0'0'63'0,"0"0"73"0,0 0-3 0,0 0-14 0,0 0-21 16,0 0-26-16,0 0-21 0,0 0-15 0,0 0-11 15,0 0-9-15,0 0-5 0,0 0-3 16,0 0-1-16,82 21-2 0,-71-26-1 0,5-2 3 16,-1 0 0-16,1-2-1 0,-3-2 0 15,3-1-1-15,1-2-1 0,-7 2 1 0,3-2 4 16,-1-1 0-16,-6 2 4 0,-4 1 5 16,2-2 4-16,5 0 4 0,-9 1 3 0,2 0-4 0,-2 0-3 15,0 3-4-15,-4-1-1 0,-5 2-1 0,7 1 0 16,-4 2-2-16,-4 2-4 0,4-1-1 0,-5 5-3 15,3 0-2-15,-7 0 4 0,5 5 7 16,-2 1 4-16,3 3 1 0,-3 2 3 0,8 2-1 16,-2 2 0-16,-5 3 1 0,7 2-1 15,0 0-1-15,-4 0-4 0,6-1-2 0,0 0-5 0,2 0-3 16,0-4-4-16,0 0-3 0,4-2-6 16,4-1-15-16,-2-2-27 0,1-1-56 0,5-3-96 0,-6-3-221 15,4 1-560-15</inkml:trace>
  <inkml:trace contextRef="#ctx1" brushRef="#br0" timeOffset="115585.66">26542 1836 2493 0,'0'0'73'15,"0"0"52"-15,0 0-27 0,0 0-16 16,0 0-28-16,0 0-29 0,0 0-16 0,0 0-12 15,0 0-12-15,0 0-17 0,0 0-29 16,0 0-49-16,0 0-76 0,0 0-118 0,49-28-206 16,-42 25-478-16</inkml:trace>
  <inkml:trace contextRef="#ctx1" brushRef="#br0" timeOffset="116134.71">26802 1679 1219 0,'0'0'134'0,"0"0"119"0,0 0-29 0,0 0-30 16,0 0-33-16,0 0-36 0,0 0-24 0,0 0-18 16,0 0-13-16,0 0-14 0,0 0-10 0,0 0-7 15,0 0-4-15,-118-26-2 0,108 37-3 0,-4 1-5 0,-3 2-3 16,9 1-8-16,-5 0-7 0,11 2-1 15,-2-2-5-15,4-2-3 0,0 3 2 0,2-3-4 16,5-2-6-16,7 0-9 0,0-5-11 16,-3-3-7-16,7 0-9 0,1-2-5 0,0-1 0 15,-3 0 0-15,3-4 4 0,-3-4 7 0,-5-1 8 16,5 0 12-16,-1-3 10 0,-7 1 6 16,2 0 2-16,-4-1 2 0,-4 0 2 0,1 4 0 15,-1-3-2-15,-2 2 0 0,0 1-3 0,0 2 1 16,-5 0 1-16,-1 3 0 0,-4 0 0 0,2 3-1 15,-7 0 1-15,7 0 1 0,-4 1 4 0,3 5 4 16,-1 2 1-16,2 1 1 0,-3 2 0 0,7 3 3 16,-2 0 1-16,4 1-4 0,-4 4-2 15,6-1-2-15,0 0-4 0,0 1-1 16,8 0 0-16,-6 0 2 0,4 1 1 0,-2 0 1 0,7 2-1 16,-7 0 3-16,-2 0 3 0,4 0 4 15,0-2 6-15,-4 2 4 0,0-3 4 0,-2-2 5 16,0 2-4-16,-2-5-3 0,-6 0-6 0,2-1-6 0,-2 1 0 15,-5-2-1-15,5-1-2 16,-4-3-3-16,3-2-3 0,-3-4 0 0,4-2 0 16,-3 0 0-16,5-1-1 0,-4-5-3 0,6-4-6 0,0-3-5 15,-1 0-14-15,-1-3-18 0,6 0-19 0,-2-1-28 16,2-1-38-16,0-2-60 0,2-1-105 16,4 6-173-16,-6 4-439 0</inkml:trace>
  <inkml:trace contextRef="#ctx1" brushRef="#br0" timeOffset="116335.82">26924 1825 2078 0,'0'0'106'15,"0"0"81"-15,0 0-42 0,0 0-34 0,0 0-41 16,0 0-31-16,0 0-17 0,0 0-14 0,0 0-6 15,0 0-7-15,0 0-18 0,0 0-48 0,0 0-93 16,0 0-190-16,13 17-643 0</inkml:trace>
  <inkml:trace contextRef="#ctx1" brushRef="#br0" timeOffset="117185.61">27656 1490 757 0,'0'0'159'15,"0"0"98"-15,0 0-69 0,0 0 22 0,0 0 18 16,0 0-30-16,0 0-33 0,0 0-29 0,0 0-28 16,0 0-23-16,0 0-19 0,0 0-17 0,0 0-14 15,-14-71-10-15,28 67-7 0,3 1-4 0,-1-2-5 16,-1 1-4-16,3 0-2 0,3 1-1 0,-1 2-1 15,5-1 2-15,-10 2 1 0,1 0-2 16,3 0 0-16,-7 3 1 0,-3 2-3 0,5 1 1 16,-8 0 5-16,-6 2 5 0,2-2-1 0,-2 3-1 15,-2 0 3-15,-4 2 1 0,-8-1-1 16,5 4 2-16,-5-2-2 0,-3 0-4 0,-1-1-2 16,7-1-2-16,-3 1-2 0,-3 0-1 0,11-3 3 0,2 1-1 15,-4-1-5-15,8 1 0 16,0-1-3-16,10-1-3 0,-4 2 1 0,7-1-3 0,-1 0 0 15,5-1-3-15,3 1-5 0,-3 1-1 0,1-2 3 16,-3 3 4-16,-5 1 6 0,7 0 3 16,-11 1 1-16,2 0 2 0,-4 0 3 0,-4 1 5 15,0 0 5-15,-4-1 3 0,-8 1 3 16,-3 1 3-16,3-2-3 0,-9 2-2 0,3 0-3 16,-5-4-3-16,2 2-3 0,-6-1-3 0,9-1-3 15,-3-1-2-15,11-2-6 0,-3-1-10 0,7-2-19 16,4-1-31-16,2-3-38 0,0 0-56 15,8-3-80-15,3-3-131 0,-3-2-136 0,-4 4-322 0</inkml:trace>
  <inkml:trace contextRef="#ctx1" brushRef="#br0" timeOffset="117356.35">27983 1676 1309 0,'0'0'253'0,"0"0"109"0,0 0-168 0,0 0-40 16,0 0-40-16,0 0-40 0,0 0-24 0,0 0-10 15,0 0-9-15,0 0-12 0,0 0-8 0,0 0-6 16,0 0-4-16,0 0-4 0,16 118-17 16,-16-107-31-16,0 0-50 0,2-4-67 0,-2 0-79 15,2-1-128-15,-2-3-496 0</inkml:trace>
  <inkml:trace contextRef="#ctx1" brushRef="#br0" timeOffset="117837.77">28282 1499 1915 0,'0'0'110'0,"0"0"88"0,0 0-36 15,0 0-33-15,0 0-45 0,0 0-38 0,0 0-21 16,0 0-15-16,0 0-7 0,0 0-5 16,0 0-2-16,0 0-2 0,0 0-4 0,0 0-3 15,108-32-2-15,-90 32 1 0,-5 0 5 0,3 0 1 0,3 2 5 16,-5 4 3-16,-5-1-2 0,1-1 3 16,-6 1 3-16,0 2 2 0,-4 1 2 0,0-2 2 0,-2 2 0 15,-4-1-3-15,-4 2-1 0,-1 1-2 16,-1-1-2-16,-2-1 0 0,3 3-1 0,-1-2 2 15,6-1 1-15,1-1-2 0,-1 2-2 0,6-1-2 16,0 0-3-16,9 1-2 0,-1-2 0 16,4 1 1-16,5 0 3 0,-7 3 2 0,9-2 1 15,-3 2 0-15,-1-1-1 0,-5 1 3 16,4 1 3-16,-7-1 1 0,3-2 3 0,-6 1 5 16,-2-1 6-16,-2 2 5 0,-2-2 3 15,-10 0 0-15,3 2-5 0,-5-2-4 0,-5 0-6 16,1 0-5-16,1-2-3 0,-5 2-4 0,1-1-3 0,0-2-8 15,3 0-16-15,1-1-20 0,5-1-27 0,-3-4-35 16,11 0-47-16,2 0-73 0,2-1-142 16,0-2-538-16</inkml:trace>
  <inkml:trace contextRef="#ctx1" brushRef="#br0" timeOffset="118204.42">28791 1483 959 0,'0'0'315'0,"0"0"113"15,0 0-214-15,0 0-22 0,0 0-34 0,0 0-45 16,0 0-31-16,0 0-16 0,0 0-9 0,0 0-9 0,0 0-7 16,-19 116-9-16,19-93-7 0,0 1-4 15,2 0-6-15,2 0-3 0,-4-1-4 0,9-3-2 16,-5-1-1-16,0 1-2 0,0-3 0 15,4-2 3-15,-3-3-1 0,-1-2 0 0,0-1 0 16,4-4-2-16,-4-1 0 0,-2-4 0 0,2 0 1 16,-4 0 1-16,9-4-1 0,-5-2 0 0,0-4 0 15,-2-2 1-15,4-2-1 0,0-3 0 16,1-1 2-16,-3 0-1 0,6-3-2 0,-4 0 0 0,-2-4-4 16,5 2 0-16,-1 0 2 0,-2-2-3 0,2 3 0 15,-1-1-2-15,3 1-3 0,-2 2-3 16,-4 0-7-16,9 0-12 0,-7 2-16 15,4 2-20-15,-1 2-18 0,-7 3-28 0,6 2-40 0,-4 2-47 16,0 4-88-16,-4 1-160 0,2 2-403 0</inkml:trace>
  <inkml:trace contextRef="#ctx1" brushRef="#br0" timeOffset="120373.8">27362 2683 998 0,'0'0'88'0,"0"0"69"0,0 0-24 16,0 0 7-16,0 0 0 0,81-137-22 16,-64 111-21-16,-3 2-15 0,-6-1-15 0,5 3-15 15,-9 2-11-15,-2 4-7 0,0 5 3 0,-2 2 11 16,0 4 10-16,0 4 6 0,-4 1-1 15,-2 1-10-15,-5 7-11 0,3 4-9 0,-6 5-5 16,5 4-3-16,-5 3-6 0,-1 2-4 16,7 3 0-16,-4 1-1 0,6 3 1 0,-1 0 1 0,1 3-4 15,2 2-2-15,4 3-2 0,-2 0-1 0,0 3-1 16,0-2-4-16,0-1-4 0,2 0 0 0,-2-3-1 16,-7-1 1-16,7-3-1 0,0 1-9 15,-2-6-12-15,-4-1-12 0,2-2-10 0,2-5-6 16,-7-5-6-16,7-7-11 0,0-3-19 15,0-6-22-15,-7-4-16 0,9-8-11 0,-2-3-5 16,0-5 7-16,-4-1 18 0,6 0 30 16,2-3 40-16,-2-2 30 0,2-1 15 0,0-1 8 15,2 0 3-15,2-3 1 0,8 1-3 0,-5-1-2 0,9-1-1 16,-1 0 0-16,3 0 5 0,1 3 13 0,3 2 24 16,3 3 26-16,-2 2 27 0,8 2 16 15,-6 1 3-15,0 3-3 0,6 1-9 0,-7 3-13 16,1 0-13-16,2 3-15 0,-4 1-15 15,-7 3-13-15,-3 4-13 0,1 1-8 0,-10 0-4 16,-2 0 3-16,-2 0 6 0,0 3 7 16,0 3 3-16,-2 0 0 0,-4 3-4 0,-4 0-4 15,2 4-4-15,-7-1-3 0,-1 2-2 0,5 5-1 0,-5-1-2 16,-3 3 1-16,5 1-1 0,5-2-3 0,3 2 2 16,-2-3-1-16,8 1-2 0,0-4-3 0,10-1-4 15,-1-1-5-15,5-3-2 0,5-2 0 16,-1-4 4-16,5-1 1 0,-2-4-2 0,1 0-3 15,-1 0-5-15,0-6-11 0,-1-2-14 16,-1 1-8-16,0-1-7 0,-5-1-1 0,-6-2 2 16,3 2 6-16,-7 1 11 0,-4-3 11 15,0 0 12-15,-4 1 9 0,-7-4 4 0,5 2 1 16,-6-2 5-16,3-1 3 0,-1 0 6 0,6 2 6 0,-4-3 3 16,-1 3 2-16,7-1-3 0,0 2-4 0,2 3-5 15,0 2-8-15,4 2-7 0,9 1-3 16,-5 4 0-16,9 0 2 0,-1 1 0 0,1 7-3 15,-1 0-4-15,-3 3-6 0,5 4-9 16,-1 0-8-16,-3 4-4 0,-3-1 1 0,3-2 5 0,-10 4 7 16,9-3 7-16,-9-1 6 0,-2 1 3 15,0-2 1-15,-2-3 1 0,0 0 3 16,-2-3 0-16,0-1 2 0,-2-1 1 0,-5-4 0 16,5-1 8-16,2-2 1 0,-2-2 2 15,2-5 4-15,0-2 0 0,2-2-1 0,0-1-1 0,4 0 0 16,2-1-5-16,7-1 0 0,-5 0 1 15,6-1-1-15,3 0-5 0,1-2-7 0,1 1-3 16,4-2 1-16,0-1 0 0,-1 1 1 16,1 0-1-16,0 2-11 0,-3-1-18 0,3 2-21 15,-6 1-28-15,-1 2-45 0,-1 1-71 0,-9 3-139 16,0 3-531-16</inkml:trace>
  <inkml:trace contextRef="#ctx1" brushRef="#br0" timeOffset="121309.09">28377 3261 1347 0,'0'0'73'16,"0"0"70"-16,0 0-2 0,0 0 3 0,0 0-9 16,0 0-34-16,0 0-32 0,0 0-23 0,0 0-13 15,0 0-6-15,0 0-6 0,0 0-4 0,0 0-4 0,114-132-1 16,-81 102 2-16,0-3 3 0,9-2 4 15,-3-3 1-15,0-1 1 0,0-2 5 0,-1-3 2 16,-3 1 2-16,-6-2 1 0,4-1-6 16,-6 2-8-16,-7 0-6 0,-1 3-4 0,-3 3-1 15,-9 2 5-15,3 4 6 0,-8 6 2 16,-2 4 4-16,0 7 2 0,-4 3 0 0,-6 4 1 16,3 8-1-16,-1 0-2 0,0 5-6 15,-7 7-4-15,7 6-4 0,-6 7-5 0,3 7-1 0,-1 2 0 0,-3 0 0 16,7 3 1-16,-4-2 3 0,6-1-2 15,-1 0-4-15,3-3-3 0,0-2-2 0,4-3-1 16,0-3 2-16,8-4 1 0,-1-3-4 16,-3-3-6-16,6-7-3 0,0-3-4 0,3-3 3 15,3-5 3-15,-3-5 3 0,5-6 4 16,1 0 1-16,0-3-1 0,-1-4 2 0,1 0 2 16,1 0-3-16,-1-1 2 0,0 1-2 0,-1 1 1 15,1-3 2-15,-5 2-2 0,1-2-1 0,3 1-1 0,-1 0-3 16,-3 4 3-16,-3 2 4 0,1 3 0 15,-4 4 1-15,-1 3 0 0,-1 7-2 0,-4 1 4 16,0 1 7-16,-2 9 4 0,0-1 4 16,0 4 3-16,0 3-4 0,0 0-2 0,-2 4 0 15,-2 2-2-15,0 0 4 0,-3 1 1 0,7 0 1 16,-2 2-2-16,0-1-3 0,2 0-5 16,0 0-2-16,0-4-2 0,0 1-4 0,0-2-4 0,4-6 0 15,-2 0-7-15,9-4-12 0,-7-3-19 16,4-4-32-16,5-2-34 0,-1-8-48 0,0-4-76 15,5-7-117-15,-1 4-172 0,-9 6-394 0</inkml:trace>
  <inkml:trace contextRef="#ctx1" brushRef="#br0" timeOffset="121941.46">29516 2217 1743 0,'0'0'150'16,"0"0"99"-16,0 0-70 0,0 0-42 0,0 0-39 15,0 0-29-15,0 0-22 0,0 0-13 16,0 0-12-16,0 0-12 0,0 144-3 0,-2-112-4 0,-4 3-1 16,0 0 2-16,0 1-1 0,2-1-1 0,-5-1-1 15,3-2 1-15,4 0 1 0,-2-4 0 16,2-2-7-16,-4 0-13 0,2-5-24 0,4-2-30 16,-3-2-38-16,3-6-41 0,0-5-34 15,0-6-21-15,3 0-14 0,5-9-8 0,-2-3 10 16,-2-5-1-16,6-1-16 0,-3-3 19 0,-5 1 52 15,8-3 68-15,-6 1 63 0,-4-1 53 0,2-1 46 16,-2 0 41-16,0-2 30 0,0-1 14 0,-2 1-5 16,0-2-14-16,-4-1-14 0,0 3-11 15,6-1 11-15,0 3 27 0,-2 0 18 0,2 4 5 16,2 0-7-16,0 4-17 0,8 1-19 16,-2 2-20-16,5 0-24 0,-1 2-23 0,3 0-15 0,3 2-12 15,1 0-5-15,0 4-3 0,1 0-3 16,-1 4 0-16,-3 1-4 0,-5 0-3 0,3 3-3 15,-8 4-3-15,5 2-2 0,-9 1 2 0,-2 1-1 16,0 3-2-16,-9-2 3 0,3 0-2 0,0 0-3 16,-6 1 0-16,3 0-3 0,-3 0 0 15,-2 1 0-15,3 0-2 0,-5-2 1 0,7 0 3 16,-1 3 0-16,2-2-3 0,-5 1 0 16,11 0-2-16,0-1-1 0,0 1 2 0,2 0-4 15,0-4-4-15,6 0-5 0,1 1-4 0,5-2 0 0,0-1 0 16,-1 0 0-16,5-2 4 0,-1 0 6 15,-1-2 5-15,-1 2 2 0,3-1 2 0,-6 1 0 16,1 0 0-16,-3-1 0 0,-2 2 4 0,-2 2-1 16,-2-3 1-16,-2 3 3 0,0-3 1 15,-4 3 2-15,-4-3 3 0,-2 2-1 0,-5 0-3 16,-3-1-2-16,3 1-1 0,-1-1 0 0,-3-1-2 16,-2 1 1-16,5-2-2 0,-3 3-3 15,3-2-1-15,7-2-1 0,-3-1-9 0,6 2-16 16,-5-4-36-16,9 2-47 0,-4-3-66 0,4 2-113 15,0-2-238-15,2 2-472 0</inkml:trace>
  <inkml:trace contextRef="#ctx1" brushRef="#br0" timeOffset="122610.07">30035 1891 1060 0,'0'0'166'16,"0"0"88"-16,0 0-62 0,0 0 6 16,0 0-24-16,0 0-31 0,0 0-31 0,0 0-30 0,0 0-23 15,0 0-18-15,0 0-12 0,0 0-8 0,0 0-4 16,0 0-1-16,48 0-2 0,-30 17-2 16,1 3-3-16,4 8 2 0,2 1 2 0,-3 5 3 15,3 4 4-15,0 7 3 0,2 1 0 16,-4 1 2-16,-5 3 1 0,-1-4 2 0,-7 3 2 15,0-4-5-15,-8 2-5 0,-2-3-5 0,0-2-11 16,-8-2-8-16,-2-6-2 0,-5 0-8 0,-3-4-11 16,-5-1-15-16,-2-2-26 0,-8-1-25 0,6-4-31 15,-6-1-42-15,4-2-65 0,2-7-159 16,15-3-518-16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03-11T11:47:35.50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5.66223" units="1/cm"/>
          <inkml:channelProperty channel="Y" name="resolution" value="1983.47461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1" timeString="2025-03-11T11:48:56.698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12423 13071 0,'0'0'0</inkml:trace>
  <inkml:trace contextRef="#ctx1" brushRef="#br1">9503 12362 1210 0,'0'0'66'0,"0"0"59"0,0 0-2 0,0 0-5 16,0 0-25-16,0 0-15 0,0 0-7 16,0 0-3-16,0 0-2 0,0 0-6 0,0-124-1 15,6 116-5-15,-4 1-6 0,2 1-2 0,-2 1 0 16,0 4 0-16,2 1-3 0,2 0-4 0,-4 0 2 16,3 6 6-16,-5 4 3 0,2 0 4 0,0 4-2 15,-2 1-1-15,0 2 1 0,0 3 0 16,0 2-4-16,0 1-8 0,-2 1-7 0,-2 1-9 15,-1-1-5-15,-1 2-5 0,0-2-1 0,4 1-6 16,-4 1-9-16,-5-1-2 0,7 0-3 16,0 1 4-16,-2-2 2 0,0-2-3 0,4-2-10 15,0-2-15-15,2-4-24 0,0-3-33 0,4-2-45 0,2-2-69 16,2-1-110-16,-2-2-223 0,1-3-457 16</inkml:trace>
  <inkml:trace contextRef="#ctx1" brushRef="#br1" timeOffset="218.73">9790 12437 1721 0,'0'0'94'0,"0"0"76"0,0 0-31 15,0 0-26-15,0 0-30 0,0 0-21 16,0 0-16-16,0 0-16 0,0 0-12 0,0 0-10 15,-31 136-2-15,29-109-2 0,-2-5-3 0,2 0 2 16,2-4-1-16,0 0-3 0,0-4 1 0,4-3-3 16,4-4-10-16,4 0-25 0,1-6-46 15,-3-1-81-15,5 0-177 0,-11-1-558 0</inkml:trace>
  <inkml:trace contextRef="#ctx1" brushRef="#br1" timeOffset="500.42">10021 12298 1772 0,'0'0'212'16,"0"0"79"-16,0 0-160 0,0 0-38 0,0 0-28 16,0 0-29-16,0 0-20 0,0 0-8 15,0 0-7-15,0 0-4 0,0 0 1 0,0 0-3 16,0 0-5-16,0 0-6 0,71 63-8 0,-55-50-1 0,-1 3 6 15,-1 2 1-15,3 0 7 0,-7 3 4 16,-2 1 0-16,1 2-14 0,-3 0-13 0,-4 2 0 16,-2-2 0-16,0 2 19 0,0-2 16 15,-8-1 1-15,1-2-1 0,1 0-7 0,-6-7-14 16,3-2-29-16,-1-3-56 0,2-4-99 0,0-4-207 16,3-1-492-16</inkml:trace>
  <inkml:trace contextRef="#ctx1" brushRef="#br1" timeOffset="656.32">9976 12279 2108 0,'0'0'105'0,"0"0"84"16,0 0-36-16,0 0-29 0,0 0-34 16,0 0-25-16,0 0-18 0,140-115-19 0,-109 100-12 15,-2 3-11-15,2 0-12 0,-2 4-22 16,-2 5-37-16,2 3-39 0,-6 1-57 0,-4 9-106 0,-9 0-261 0,0-3-484 0</inkml:trace>
  <inkml:trace contextRef="#ctx1" brushRef="#br1" timeOffset="970.46">10414 12299 1930 0,'0'0'67'16,"0"0"47"-16,0 0-25 15,0 0-8-15,0 0-18 0,0 0-20 16,0 0-7-16,0 0-6 0,0 0-10 0,0 0-8 16,0 0-5-16,122 58-1 0,-112-36 0 0,-1 1-1 15,-3 4-1-15,-4 4 0 0,2 2-15 0,-4 2-13 16,-4-2 0-16,0-1 1 0,-6-4 16 16,1-5 19-16,1-5 7 0,0-3 7 0,-1-7 23 0,5-4 22 0,2-4 16 15,0-4 9-15,2-9-14 16,2-11-20-16,4-5-13 0,11-8-11 15,0-6-3-15,3-3-3 0,5-3-9 0,0-1-7 0,4 2-10 16,-2 1-11-16,-1 6-6 0,3 6-14 0,-4 8-28 16,-4 7-47-16,2 8-91 0,-7 4-377 0,-5 6-601 15</inkml:trace>
  <inkml:trace contextRef="#ctx1" brushRef="#br1" timeOffset="41478.72">16791 10852 565 0,'0'0'85'0,"0"0"80"0,0 0-22 0,0 0-29 16,0 0-21-16,0 0-13 0,0 0-5 0,0 0-1 15,0 0 11-15,0 0 16 0,0 0 7 0,0-126 1 16,11 108 0-16,-5-2-1 0,-2-3-8 16,8 0-11-16,-3-1-12 0,5-1-12 15,1 0-8-15,-7 3-4 0,8 0-5 0,1 1-9 16,-9 3-5-16,9 3-7 0,-5 5-9 0,-2 4-3 15,1 4-6-15,-1 2-5 0,0 6 1 0,-1 4-2 16,-5 6 2-16,8 4 0 0,-8 4-1 0,-2 3 1 16,-2 5-2-16,0 4 2 0,0 1-1 0,-2 2-1 15,-2 1 1-15,-8 1-2 0,4 1-1 0,-7-2 0 16,7 1 1-16,-5-3-1 0,3-4 1 16,0-5 1-16,1-4-3 0,-1-4 0 0,8-4 2 0,-2-8-1 15,2-1 2-15,0-6 0 0,2-2-1 16,0-2-1-16,0-6-1 0,6-4-1 0,-2-1-2 15,9-1 1-15,-5 0 2 0,6 1-1 0,1 0 1 16,-5 4 0-16,9 1-2 0,-5 3 2 16,-4 3 0-16,7 1-3 0,-5 1 1 0,-1 0 2 15,3 0 0-15,-1 2 0 0,-3 2 0 0,2 0-4 16,-5 1-16-16,5 2-34 0,-4 1-59 16,-4 1-101-16,5-1-200 0,-7-2-530 0</inkml:trace>
  <inkml:trace contextRef="#ctx1" brushRef="#br1" timeOffset="41759.94">17434 10748 1422 0,'0'0'153'0,"0"0"72"15,0 0-81-15,0 0-15 0,0 0-29 0,0 0-25 16,0 0-23-16,0 0-10 0,0 0 0 16,0 0-1-16,0 0-6 0,0 0-7 0,0 0-5 15,-29 133-6-15,25-115-4 0,4 0-5 16,-6-4 0-16,4 1 0 0,2-4 0 0,0-2-4 16,0-1-6-16,0-2-17 0,2-1-39 0,4-2-74 0,-6 0-143 15,4-3-629-15</inkml:trace>
  <inkml:trace contextRef="#ctx1" brushRef="#br1" timeOffset="42088.04">17649 10475 1207 0,'0'0'98'16,"0"0"107"-16,0 0 4 0,0 0-15 0,0 0-30 16,0 0-27-16,0 0-22 0,0 0-16 15,0 0-14-15,0 131-17 0,2-109-17 0,6-1-13 16,-8 0-8-16,5-2-6 0,-1 0-7 0,-2-1-6 15,0 0-4-15,6-2-3 0,-4-1-3 16,0-1-1-16,3 0-1 0,3-2-4 0,-4 2-8 16,6 0-10-16,-5 0-17 0,5 1-25 0,-2-1-30 0,5 0-54 15,-1-2-115-15,-5-4-214 0,1-3-469 0</inkml:trace>
  <inkml:trace contextRef="#ctx1" brushRef="#br1" timeOffset="42416.12">18005 10505 1685 0,'0'0'99'16,"0"0"95"-16,0 0-21 0,0 0-27 0,0 0-38 16,0 0-38-16,0 0-25 0,0 0-14 15,0 0-9-15,0 0-7 0,37 121-5 0,-35-92-5 16,2 1-1-16,-2-3-1 0,6 2 0 0,-4-5 2 15,3 2-2-15,-5-2 1 0,8-3 1 16,-6-2-1-16,2-3-1 0,5-4-1 0,-5-4-1 16,6-5 4-16,-3-3 3 0,3-2 2 0,-4-9 4 15,7-8 2-15,-7-2 0 0,9-6 2 0,-3-6 1 16,-2-1 1-16,1-5 7 0,5 2 4 0,-3-3 1 16,-5 3-2-16,5 3-5 0,-9 5-4 0,6 4-8 15,-5 3-5-15,1 5-6 0,-4 1-17 16,2 3-24-16,-6 1-34 0,2 3-49 0,6 0-84 15,-5 4-189-15,-3 3-593 0</inkml:trace>
  <inkml:trace contextRef="#ctx1" brushRef="#br1" timeOffset="42776.52">18503 9624 1315 0,'0'0'65'0,"0"0"91"0,0 0 16 0,0 0-19 16,0 0-28-16,0 0-30 0,0 0-26 0,0 0-15 15,0 0-6-15,0 0-1 0,0 0-5 16,0 0-7-16,0 0-6 0,6 94-5 0,-6-67-7 16,0 1-5-16,0-1-4 0,0-1-4 15,6-1-15-15,2-3-29 0,-3-1-64 0,5-5-109 0,-4-5-176 16,-2-4-492-16</inkml:trace>
  <inkml:trace contextRef="#ctx1" brushRef="#br1" timeOffset="42935.61">18468 9779 1605 0,'0'0'129'0,"0"0"119"0,0 0-30 0,0 0-37 15,0 0-36-15,0 0-32 0,0 0-30 16,0 0-30-16,0 0-25 0,0 0-13 0,132 21-15 15,-107-24-26-15,0 1-43 0,-1 2-91 0,-7 0-184 16,-3 0-642-16</inkml:trace>
  <inkml:trace contextRef="#ctx1" brushRef="#br1" timeOffset="43480.33">18583 11967 1758 0,'0'0'95'0,"0"0"97"0,0 0-8 16,0 0-26-16,0 0-34 0,0 0-38 0,0 0-31 16,0 0-23-16,0 0-16 0,0 0-11 0,124-62-9 15,-105 60-21-15,4 0-51 0,-5 2-102 16,3 0-194-16,-9 0-591 0</inkml:trace>
  <inkml:trace contextRef="#ctx1" brushRef="#br1" timeOffset="44794.86">16454 14640 1154 0,'0'0'65'0,"0"0"57"15,0 0 1-15,0 0 14 0,0 0-1 0,0 0-15 16,0 0-13-16,0 0-13 0,0 0-14 16,0 0-15-16,0 0-16 0,0 0-17 0,0 0-12 15,-105-25-9-15,99 41-6 0,-3 5-1 0,3 5 2 16,-6 7 0-16,6 2 2 0,-9 7 4 0,7 1 5 16,0 2 7-16,-1 2 9 0,7-2 8 15,2-2 2-15,0-2-1 0,6-4-8 0,7-3-11 16,5-3-11-16,1-6-5 0,4-5-4 15,2-7-1-15,1-5-1 0,3-5-2 0,-4-3 0 16,8-5-2-16,-8-6-3 0,6-7-1 0,-8-3-1 0,-2-3 0 16,-5-5 1-16,-6-2 6 0,5-5 2 15,-9-3 0-15,4-1 0 0,-8-4-3 0,1 0 2 16,-3-1 1-16,0 0 2 0,0 1 3 16,-5 2 0-16,-3 1-1 0,4 6-1 0,-2 2-3 15,-5 8-6-15,5 2-17 0,-6 9-27 0,6 2-38 16,-5 6-44-16,1 6-51 0,-2 0-62 0,7 9-62 15,-1 0-33-15,4-2-405 0</inkml:trace>
  <inkml:trace contextRef="#ctx1" brushRef="#br1" timeOffset="45044.83">16789 14941 1728 0,'0'0'71'0,"0"0"66"0,0 0-10 16,0 0-17-16,0 0-28 0,0 0-30 16,0 0-23-16,0 0-8 0,-64 118 0 0,60-100-3 15,-6-2-6-15,10-1-5 0,0-3-5 0,0-3-4 16,0-1-8-16,2-2-24 0,8-2-46 15,-4 0-85-15,-2-1-183 0,5-3-543 0</inkml:trace>
  <inkml:trace contextRef="#ctx1" brushRef="#br1" timeOffset="45513.53">17333 14630 1470 0,'0'0'98'0,"0"0"92"0,0 0-15 0,0 0-20 15,0 0-28-15,-4-119-29 0,-11 113-26 16,1 6-17-16,-11 0-13 0,2 8-12 0,-2 2-11 0,-8 7-6 16,6 2-3-16,-8 5-1 0,8 0 4 15,-6 1 3-15,6 1 3 0,3 0 8 0,3-1 0 16,2-2-2-16,3-1 1 0,1-2-5 0,11-3-2 15,2-3-5-15,2-3-9 0,2-1-4 0,7-3-3 16,7-3-2-16,3-2 2 0,3-2 0 16,7-2 0-16,0-7-2 0,4-5-8 0,-2-3-11 15,5-3-14-15,3-3-12 0,-2-1-1 0,-2 0 4 16,-6-1 4-16,4 0 11 0,-8 1 4 0,-4 2 1 16,-3 2 4-16,-3 6 4 0,-7 1 5 0,2 5 5 15,-6 3 5-15,-4 5 1 0,0 0 0 16,-2 6 1-16,-8 6 8 0,4 3 10 0,-9 2 11 15,5 3 12-15,-2 3 7 0,-3-1 2 16,9 3 1-16,0-3-5 0,-5-1-8 0,9 0-4 0,-2 0-3 16,4-3-1-16,0 2-1 0,0-1-6 15,4 0-8-15,0 0-8 0,7 2-2 16,-5 1-8-16,4 1-14 0,-1 3-18 0,3 0-27 0,-4 2-30 16,3 2-29-16,-3-1-36 0,-4 0-64 15,6-2-90-15,-6-9-113 0,-1-6-386 0</inkml:trace>
  <inkml:trace contextRef="#ctx1" brushRef="#br1" timeOffset="46248.55">17709 14730 844 0,'0'0'481'0,"0"0"72"0,0 0-412 15,0 0-27-15,0 0-44 0,0 0-35 0,0 0-24 16,0 0-4-16,0 0 6 0,0 0 9 0,-14 126 1 0,14-96 0 16,8-1-4-1,-2-1-3-15,-2 0 1 0,6 1 0 0,-3 0 3 16,5-1 3-16,-4-2 0 0,7-3-3 0,-9-6-1 15,9-6 0-15,-7-9 12 0,4-4 18 16,-6-13 12-16,5-9 5 0,-5-6-7 0,4-9-16 0,-1-4-8 16,-3-4-10-16,6-2-9 0,1-2-6 15,-5 3-6-15,-2 0-2 0,6 3-5 0,-3 4-17 16,1 3-30-16,-4 4-41 0,7 3-51 16,-7 5-57-16,4 3-77 0,-4 8-155 0,-2 5-474 15</inkml:trace>
  <inkml:trace contextRef="#ctx1" brushRef="#br1" timeOffset="46931.41">17889 13609 1228 0,'0'0'86'0,"0"0"99"0,0 0 24 15,0 0-2-15,0 0-35 0,0 0-43 0,0 0-35 16,0 0-24-16,-35 142-13 0,31-113-8 16,-3 5-12-16,-3-5-12 0,6 1-9 0,0-2-8 15,2-4-2-15,2-2-5 0,0-5-5 0,0-2-12 16,4-3-27-16,-2-3-56 0,8-3-99 15,-4-4-186-15,-1-1-534 0</inkml:trace>
  <inkml:trace contextRef="#ctx1" brushRef="#br1" timeOffset="47075.72">17773 13848 2033 0,'0'0'72'0,"0"0"74"0,0 0-16 15,0 0-40-15,0 0-37 0,0 0-29 16,0 0-18-16,0 0-5 16,0 0-6-16,137-61-18 0,-100 61-51 0,-4 0-107 15,-8 3-208-15,-5 1-549 0</inkml:trace>
  <inkml:trace contextRef="#ctx1" brushRef="#br1" timeOffset="48263.5">17695 16109 1569 0,'0'0'164'0,"0"0"108"0,0 0-65 16,0 0-24-16,0 0-34 0,0 0-41 0,0 0-34 15,0 0-26-15,0 0-19 0,0 0-10 0,128-44-9 16,-106 46-4-16,1-1-4 0,2-1-7 0,6 0-27 16,-4-5-63-16,-4 1-173 0,-7 2-753 0</inkml:trace>
  <inkml:trace contextRef="#ctx1" brushRef="#br1" timeOffset="54882.74">21459 13146 1232 0,'0'0'48'0,"0"0"59"0,0 0 32 0,0 0 15 15,0 0-9-15,0 0-17 0,0 0-19 16,0 0-18-16,0 0-20 0,0 0-11 0,0 0-13 15,0 0-8-15,-79 82-7 0,71-60-8 0,4 1 2 0,-2 4 4 16,1-2 5-16,3 2 5 0,-4 1-5 16,6-1-4-16,0 1-2 0,0-1-4 0,0-4-4 15,8 1-7-15,-1-4-6 0,1-4-4 16,6-2-4-16,-1-2 2 0,3-5 2 0,3-3 1 16,-2-4-1-16,3 0-3 0,5-7-2 0,-2-6-4 15,-1-1-7-15,-1-4-7 0,4-2-8 0,-2-3-3 16,-3-2 0-16,1-1 6 0,-4-3 7 0,-3 1 7 15,-2-3 5-15,-5 3 4 0,-5-1 1 0,2 0 5 16,-4 2 7-16,-4 0 2 0,-3 1 2 16,-3 1 0-16,-2 3 0 0,-3 5 3 0,3 2 1 15,-5 3-5-15,3 4-4 0,-3 4-4 0,-1 2-4 16,-1 2-3-16,3 0 0 0,-3 3-6 0,2 6-13 16,5 3-30-16,0 5-59 0,1 0-97 15,3-2-195-15,4-3-547 0</inkml:trace>
  <inkml:trace contextRef="#ctx1" brushRef="#br1" timeOffset="55124.12">21845 13264 1609 0,'0'0'84'0,"0"0"84"16,0 0-14-16,0 0-28 0,0 0-32 16,0 0-31-16,0 0-23 0,0 0-11 15,-29 129-8-15,21-99-4 0,6 3-5 0,-6-4-5 0,4 1-1 16,0-6-2-16,4-6-2 16,0-4-11-16,10-6-29 0,0-4-59 0,7-4-123 0,-7 0-231 15,-2-4-488-15</inkml:trace>
  <inkml:trace contextRef="#ctx1" brushRef="#br1" timeOffset="55571.92">22188 13187 1827 0,'0'0'77'0,"0"0"76"0,0 0-19 0,0 0-36 15,0 0-38-15,0 0-28 0,0 0-14 16,-49-122-6-16,39 118-6 0,-1 3-3 0,-1 1-3 16,4 1-5-16,-5 7-3 0,3 3 3 0,-5 2 4 15,3 3 0-15,2 1 1 0,-3 4 2 16,5 1 2-16,-2 0 6 0,1 3 2 0,1-1 2 16,4 0 7-16,0-1 4 0,0 1 2 0,2-3-1 15,2-1-5-15,0-3-7 0,10-4-6 0,-6-2-3 16,10-4-2-16,-1-5 0 0,-1-2-2 0,5 0-7 15,1-7-12-15,-1-5-11 0,0-3-7 0,-1-6 3 16,1-1 8-16,-1-3 12 16,3-2 6-16,-7 2 5 0,-2-1 5 0,1 1-1 15,-3 3 2-15,0 1 0 0,-4 4-3 0,1 6 6 0,-5 4 9 16,0 6 12-16,0 1 9 0,0 2 4 0,-7 8-5 16,3 6-4-16,-2 3-2 0,0 5 1 15,0 3-3-15,2 2-4 0,-1 2-5 0,-1 0-7 16,0 1 0-16,0 0-2 0,4-5-4 15,2 0-2-15,0-5-2 0,0-3-2 0,2-3 1 16,8-4-2-16,-2-3-13 0,7-3-28 0,-1-4-44 0,1-2-99 16,-1 0-244-16,-8 0-586 0</inkml:trace>
  <inkml:trace contextRef="#ctx1" brushRef="#br1" timeOffset="55855.91">22465 13097 1842 0,'0'0'88'0,"0"0"52"0,0 0-51 16,0 0-17-16,0 0-6 0,0 0-7 15,0 0-8-15,0 0-11 0,5 122-4 0,-1-103-6 16,-2 1-4-16,-2 0-2 0,0 2-5 0,4-2 0 16,0-2 4-16,-2-1 3 0,-2-3 0 0,4-4 2 15,2-4-4-15,1-3 1 0,-3-3 4 16,2-3 2-16,4-7-1 0,1-5-3 0,1-5-6 15,0-2-5-15,5-4-5 0,-3-2-2 0,3-2-1 16,0-1-3-16,-3-2 0 0,3-2-1 0,-3 2-1 16,1 3 0-16,-5 4-2 0,2 3-3 15,-10 8-14-15,5 7-32 0,-7 5-83 0,0 3-272 0,0 0-687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5.66223" units="1/cm"/>
          <inkml:channelProperty channel="Y" name="resolution" value="1983.47461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3-10T19:35:23.09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6015 12703 711 0,'0'0'79'0,"0"0"74"0,0 0-3 16,0 0 1-16,0 0-11 0,0 0 6 0,0 0 13 15,0 0-13-15,0 0-16 0,0 0-18 16,0 0-19-16,0 0-15 0,0 0-12 0,-8-80-8 16,2 74-8-16,-4 0-5 0,1 1-3 15,1 1-4-15,-4 0-4 0,-3 3-1 0,5 1-4 0,-5 0 1 16,-3 1-3-16,-1 7-5 0,5 3-1 0,-3 0-5 16,-2 6 0-16,-1 1 3 0,1 4-1 15,-1 0 0-15,1 2 0 0,0 2-3 0,3 1-3 16,1 2-3-16,7 3-2 0,-4 0-1 0,8 0 1 0,-1 0 0 15,3 1 0-15,2-2 0 16,0 1-2-16,2 0-1 0,3-2 0 0,3-2 1 0,4-2-3 16,1-2 0-16,-3-3-1 0,9-2-3 15,-1-4 1-15,1-1 1 0,1-1 0 0,1-4 1 16,10-3-1-16,-6-3 1 0,0-2 2 0,10-1-1 16,-8-4-1-16,8-6-3 0,0-2-1 15,-8-4-1-15,8 0 3 0,-8-3 3 0,4-2-2 16,-6-1 0-16,-1-2-1 0,3-2-2 0,-6 1 2 15,-9-1 2-15,3 0-2 0,-3 1 0 0,-5 2 0 16,-5-2 2-16,-2 4 3 0,0-2 2 16,-5 2 4-16,-9-1 3 0,-3-3 5 0,-3 2 4 15,-3 0 1-15,-6-2-3 0,-4 1-4 0,-4 0-5 16,0 3-4-16,-3 1-1 0,-1 2-3 0,-2 3-2 16,3 4 1-16,-1 3-3 0,2 7-1 15,1 1-5-15,10 0-10 0,-3 9-18 0,10 3-30 16,4 2-47-16,9 3-77 0,4-5-172 15,-4-3-676-15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5.66223" units="1/cm"/>
          <inkml:channelProperty channel="Y" name="resolution" value="1983.47461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3-10T19:37:17.20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5835 12614 128 0,'0'0'24'0,"0"0"32"0,0 0 6 16,0 0-4-16,0 0-16 0,0 0-19 0,0 0-17 0,0 0-10 15,0 0-2-15,0 0 2 0,0 0 2 16,0 0 3-16,0 0 1 0,-2 9 1 0,2-9 6 16,0 0 13-16,0 0 14 0,0 0 13 15,0 0 14-15,0 0 12 0,0 0 14 0,0 0 12 16,0 0 7-16,0 0 0 0,0 1-1 0,-6 2-4 15,2-2-5-15,4 2-3 0,-2 0 3 0,2 0-3 16,0 2-11-16,-2-2-8 0,0 2-9 16,0-2-6-16,-6 1-4 0,8 1-7 0,-3-2-8 15,1 0-5-15,2-2-7 0,0 1-4 16,0-2-5-16,0 1-4 0,0-1-2 0,-2 0 0 16,2 2 3-16,0-2 1 0,0 0 0 0,0 0 3 15,-2 0 1-15,2 0 0 0,-2 0 0 0,0 0-2 16,-2 0 1-16,4-2 3 0,-6 1 1 15,4 1 0-15,2-2 2 0,-4 1-1 0,2-1-3 0,-7 1 1 16,5-1-4-16,4 1-4 0,-6-2-2 16,4 1-4-16,-6 1-1 0,3-4 0 0,3 4 2 15,-2-2-1-15,-2-2-1 0,0 0 1 0,4 1-2 16,-2-1 1-16,-7 1 1 0,7-2 1 0,0-1 2 16,0-1-2-16,-8 0 1 0,9-1-3 15,-3 0 0-15,-4 0-1 0,6 0 1 0,-9-2 3 16,7 0 0-16,-4 2 4 0,0-1-3 0,-1 0-3 15,3 1-1-15,-7-1-3 0,7 3-3 0,-6-2 0 16,5 1-1-16,-5 0 2 0,-3-2 3 16,3 1-3-16,-1 2-1 0,-1-2-1 0,-1-1-1 15,-1 1-1-15,3 0-1 0,1-1 1 16,-3-3-1-16,1 3-3 0,-1-2 2 0,7-1 1 16,-5-1 0-16,1-1 2 0,4 1-1 0,-5-1-1 0,1-1 0 15,3 2 2-15,-3-1 0 0,-3-2-1 16,3 0 1-16,4-1-1 0,-9-1-1 0,9-3 0 15,-3-1-1-15,-3 2-1 0,3-1 2 16,1 2 1-16,-5-1-1 0,1 1 4 0,3-1-2 16,1 0 0-16,-7 0 2 0,5-2-3 0,4-1-1 0,-5 0 1 15,-1-2-3-15,7 0-2 0,-5 1 4 0,1-1 3 16,3-1-6-16,-2 1-6 0,3-1-1 16,-3 0-1-16,6-2 7 0,-9-1 6 0,9-1-2 15,-6 1-2-15,6 0-1 0,-1 1 1 16,-3-1 1-16,6-2 1 0,0 0 0 0,-7-3 0 15,7 1-2-15,2 1 1 0,-2-3 3 0,0 2-2 16,-2-1 0-16,4 1 4 0,0-1-5 0,2-2 1 16,-2 3 4-16,-1-1-6 15,3 0-7-15,-2 2 1 0,2-1-2 0,-4 0 1 0,0 2 7 16,4 0 1-16,0 1-4 0,-2 0 4 0,2-1 0 16,0 3-2-16,-2-2 3 0,2 1 1 15,0 0-2-15,0-1 1 0,-2 4 0 0,2-1 1 0,0-1 0 16,0 1 1-16,0 0-2 0,0-1-1 0,0-1 0 15,0-1-3-15,0 1 4 0,0 1 1 16,0-4 1-16,0 2 1 0,2-3-3 16,-2 1-3-16,4-2-2 0,4 2-1 0,-3 0 2 0,-3-2-1 15,2 1 3-15,6 0 3 0,-4-1-2 0,-4-1 0 16,11 3-1-16,-9-1 0 0,0 1 1 16,6 1 4-16,-3 0 0 0,-3 1-2 0,6 1 1 15,-4 1 1-15,2-1-1 0,1 2 0 16,-3 1 4-16,4 2 1 0,-4-1 1 0,1-2-3 0,3 1-3 15,-4 2-2-15,7-1 0 0,-7 0-1 16,6 1 0-16,-6-1-1 0,9 2 0 16,-7-1 1-16,9 0-1 0,-7-1 1 0,2-3 4 0,5 1 3 15,2-1-1-15,-1-1-1 0,3 1-4 16,0-1-3-16,-1-1 1 0,3 2 1 0,-2 0 1 16,1-2 0-16,3 1-2 0,0 1-1 15,0-1 1-15,-2-1 0 0,-1 2 0 0,9-2 0 16,-6 2-2-16,-2 3-2 0,4-2 3 0,-3 2 0 0,1 1-2 15,-4 1 0-15,2-1 0 0,4 2 1 16,-1 0 2-16,-1-2 2 0,2-1 2 0,2 2 1 16,-4-1-1-16,8-1-1 0,-8 2-3 0,4 0 2 15,2 0 2-15,-7 1-4 0,10-2 0 16,-10 2 2-16,9-2 0 0,-4-1 4 0,4 2-1 16,-2 0-2-16,0 2-2 0,3-1 0 15,-6 0-3-15,8 2-3 0,-5 1-1 0,0-1 1 16,2 1 3-16,-4 0 3 0,4 0 2 0,-2-2-1 15,4 1 1-15,2 0 1 0,-2-1-1 16,4-1-3-16,-5 0 1 0,1 2 2 0,4-1 2 16,-2-1 2-16,0 0-3 0,3 0-2 0,-3 1 0 15,-4 0-1-15,6 3 1 0,-2-1-1 0,3 1 1 16,-1 2 1-16,0 2 0 0,-2 0-1 16,1 2 0-16,-1 0 0 0,-4 0 0 0,4 3 0 0,2 0-2 15,1-1 3-15,-5-1 4 0,2 1-2 16,2 2-2-16,-6 0-1 0,5 0-5 0,1 0 0 15,0 0 3-15,0 2 1 0,3-1 2 0,-3-1-1 0,2 3 0 16,-1-2-1-16,-1 2-1 16,0-2-1-16,1 2 1 0,-3 0 1 0,2 2 1 15,-2-1 2-15,0 2 0 0,-6 0 0 0,9 0-3 0,-7 0-2 16,-2 0 2-16,4 3-1 0,2-1-1 16,-4 0 1-16,-4-1 2 0,6 2-2 0,-6 0 2 15,4 0-1-15,-6 0-1 0,6 3 3 16,-8-1 1-16,6 3-1 0,-4 0-1 0,-4-1 0 15,8 1 0-15,-4-1 1 0,4 2-3 0,-3-1 1 0,4 0 4 16,-4-1-2-16,-1 1 2 0,4 1 2 16,-6 0 2-16,6 1 0 0,-4 0 0 0,6-3-1 15,-6 2-4-15,6 1-2 0,-6-1 1 16,6-1-4-16,-6 2-1 0,4 0 3 0,-4 0 1 16,0 1-1-16,2-2 0 0,-5 3 0 15,-3 0 1-15,2 0 1 0,4 0 1 0,-7 1 0 16,1 0 0-16,0 0 0 0,-1 1-1 0,1-2-1 15,4 2-2-15,-2-2 1 0,-3 0 2 0,9 0 1 16,-4 0 0-16,-2-2 0 0,-1 2-2 0,3 0-2 16,0 2-1-16,0-2 0 0,0 0 3 0,-1 1 0 15,3 2 0-15,-4-2 0 0,2 2-2 16,-4 0 3-16,3 2 0 0,1-4-1 0,-4 4 1 16,-1 0-3-16,3-2 1 0,0 1 2 15,0 1-1-15,-3-1 1 0,1 1-2 0,4 0 2 16,-4-2 4-16,-1 3-3 0,3-2-1 0,-2 1-2 15,-1 0-2-15,1-1 2 0,2 1 1 16,-1 1 1-16,-1-1 0 0,0 1 0 0,-1-2 2 0,5 1-1 16,-4 0-2-16,0-1 2 0,-1 1 1 0,5-1 0 15,-4 1 1-15,1 0-5 0,-1 1-1 16,0 2 0-16,2-2-1 0,-3 2 1 0,1 0 2 16,2 1 0-16,-7 1 0 0,5-1 1 0,4 1-1 15,-5-1-1-15,5 2 1 0,-2 0-1 16,0 0 1-16,-1-1 2 0,-1 1-2 0,2 0-1 15,-3-1 2-15,-3 3-1 0,6-3-1 0,-3 1 2 16,1-1 0-16,-2 3-1 0,1-3 0 16,1 2-1-16,-2 1-1 0,-3 0 1 0,3 2 2 0,-3 0 1 15,-3 2-1-15,3 0 0 0,-1-1 1 0,-1 1-2 16,-1 0 1-16,-1 0 1 0,0-1-1 16,1 1 1-16,1 3-3 0,1-4-2 0,-3 4-1 0,3 0 0 15,-1-1 3-15,-2 3 1 0,3-1 1 16,-1-1 1-16,3 3-2 0,-3-2 0 15,1 1 1-15,-1 1-1 0,-1-3 1 0,-1 1-1 16,3 1 0-16,-3-1 1 0,0 0-2 0,1 3 1 16,-1-1 2-16,1 3 0 0,-3 0 1 15,0 0 0-15,1-1-3 0,-1 1 0 0,-4-1 2 16,4 0-1-16,-1 1 0 0,-5-2 1 0,4 0 0 16,0 1-2-16,-3-3 0 0,1 3 0 0,0-1 0 15,-2 0 0-15,0 1 0 0,5-3 0 0,-3 1-3 16,-4 0 1-16,6-1 2 0,-4 1 2 15,-2 0 2-15,2 1-1 0,-2 0-3 0,1-1-2 16,1 1 2-16,-2-1 2 0,2 0 0 0,-2 1-1 16,2 2-2-16,-4-2-1 0,0 2 1 15,4-2 0-15,-4 0-1 0,4 1 2 0,-4 1 0 0,2-2 0 16,-2 0 0-16,0-1 0 0,0-1 2 0,2 0-1 16,-2-1-2-16,0 0-1 0,0 1 2 15,0-2 1-15,-2 0-1 0,0 0-1 16,-2 0 1-16,0-1 0 0,4 1 1 0,-6-1 2 0,2 0-1 15,-2 0 1-15,1 0 0 0,-1-2-3 16,2 1 0-16,-4 1-1 0,6-3-1 0,-7 4 2 16,1-3 0-16,2 3 0 0,-2-3 2 0,-1 3 2 15,1-1-2-15,-4-1-2 0,1-2 2 16,-1 1-2-16,-2 2-2 0,1-2 5 0,-1 2-1 16,-1 1-4-16,-1 0 3 0,3 0-3 0,-3 0 0 0,1-2 2 15,-1 0 0-15,1-1-2 0,-1 0 0 16,3-2 1-16,-5 0-1 0,5-2 0 0,-3 2 0 15,3-3 4-15,1 0 0 0,-3-1 3 0,3 0-2 16,0-2-5-16,-1-1 0 0,1 2 0 16,2-3 2-16,-3 1 3 0,1 3 2 0,-1-2 1 15,-1 1-2-15,-1 0 2 0,-1-1-4 0,-1 0-4 16,-1 1 2-16,-1 0 2 0,-2-1-1 16,1 0 0-16,-3 1-2 0,0 3 1 0,3-1-2 15,-1-1 3-15,0 0 2 0,1-1-3 0,-3 0-1 16,2 0 0-16,1 1-1 0,-1-4 2 15,0 0 1-15,1-2-5 0,1 0 1 0,0-2-2 0,5-1-2 16,-1-1 4-16,-1-1 2 0,1 1 0 0,3-4 4 16,2 2 1-16,-3 0-3 0,-1-1 0 15,-3 1-1-15,5 0-2 0,-3-1 1 0,1 2 2 16,-5 1 1-16,7-1 0 0,-3 0-2 16,-1-2-1-16,-1 3 0 0,1-2 0 0,-3 0 0 15,5 1 0-15,-3-2 2 0,1-1 0 0,-3 4 1 16,0-4-2-16,1 0 0 0,3 0 0 0,1 0-1 15,-3 0 0-15,1-2 0 0,-3 4-1 16,5-1 3-16,-1-1 0 0,-1 3-2 0,-1 1 2 16,-1-1-1-16,5 0-2 0,1-2 1 0,-3 3 1 15,5-3 1-15,-2-1 0 0,1 1-1 0,3-2-1 16,0-1-1-16,-3 1-1 0,7-1 1 0,-6 1 0 16,4 0-4-16,0-1-8 0,-7 1-10 0,9-1-18 15,-6 2-24-15,3 1-34 0,-1-1-61 16,-4 0-100-16,6 0-242 0,-1-3-505 0</inkml:trace>
  <inkml:trace contextRef="#ctx0" brushRef="#br0" timeOffset="1433.47">9724 12730 1342 0,'0'0'127'0,"0"0"80"0,0 0-69 15,0 0-28-15,0 0-20 0,0 0-18 0,0 0-12 0,0 0-8 16,-120 13-4-16,103-2-6 0,-5 0-4 0,1 2-4 16,0 4 2-16,3-1 2 0,-3 4 3 15,4 0 4-15,-1 0 2 0,1 2-6 0,3-1-6 16,6 2-4-16,-5 0-7 0,11 1-7 15,2 0-4-15,0 2-3 0,0 0-5 0,2-1 0 16,8 2 0-16,1-1-3 0,1 0 1 0,-4-1-1 0,9-2 0 16,0 0-1-16,-1-2-3 0,-1 0-1 15,-1 0 1-15,5-2 3 0,-3-3-1 16,3 1-1-16,-3-4-1 0,1-1-5 0,-3-3 1 0,5-1 2 16,2-3 0-16,-3-2 1 0,-1-3 1 15,1 0-2-15,-1-2 0 0,-7-6 0 0,9-1 2 16,-3-3 2-16,1-2 0 0,-3-3-2 15,-1-4 0-15,7-2 2 0,-3-3 2 0,2-1 0 0,-3 1-1 16,-1-3-1-16,-3 1-2 0,5 1 5 16,-9-1 1-16,2 3 3 0,-6 2 6 0,-2 0 3 0,-2 3 6 15,0 2 4-15,0 4 0 0,-6-2 0 16,-4 3-2-16,-1-1-2 0,-3 0-1 0,0-1-3 16,-1 0-4-16,-4 0-2 0,1-2-3 15,-1 2-2-15,1-2 0 0,-3 1 0 0,0 1-2 16,1 0-2-16,-3 1 0 0,-2 2 1 15,0 1-1-15,0 2-1 0,-3 3 0 0,-3 3 1 0,-5 2-1 16,7 1 0-16,-8 1 1 0,0 7 3 0,0 4 3 16,4 2 4-16,0 2 1 0,0 4 0 15,6 2-1-15,0 3-2 0,2-1-1 0,4 2 1 16,7-1-5-16,-1 3-6 0,5-2-3 0,6 2-2 0,0 4 0 16,4 0 2-16,2 1-3 15,2-1-1-15,13 0-1 0,-3-4-1 0,5-1-2 0,1-2-9 16,1-3-11-16,2 1-10 0,-1-4-8 0,1-2-6 15,0 0-1-15,2-3 0 16,0-3 2-16,-1-2 5 0,-3-1 3 0,2-2 5 0,-5-1 1 16,3-4-4-16,-4 2-5 0,1-3-6 0,-1 0-8 15,-3-3-14-15,1-2-17 0,3-4-17 16,-3-3-14-16,-3-1-13 0,3-5-13 0,1 0-2 16,-1-4 20-16,-5-2 18 0,4 0 14 0,1-3 23 15,-7-2 29-15,7-1 25 0,-7 0 20 16,6-2 22-16,-5 2 26 0,-1-1 28 0,-6 4 29 15,-2 0 21-15,0-2 19 0,-2 3 23 16,-11-1 0-16,3 2-22 0,-6 0-26 0,-3 1-19 0,-2 4-13 16,-1 3-7-16,-3 3-5 0,-2 5-6 0,2 4-8 15,-4 5-8-15,2 0-3 0,2 5-1 16,-1 4 0-16,-1 5-1 0,4-1-4 0,2 2-9 16,1 3-8-16,1 2-10 0,0 0-4 15,1 0-1-15,3 0-2 0,3 1 0 0,0 1 2 16,7-1-2-16,1 1-1 0,2 3-3 0,2 1-4 0,4 0 0 15,7 0 0-15,1 3 1 0,5-3-2 16,-1 1-2-16,5-3-1 0,0 1-3 0,1-4-3 16,1-1-4-16,0 0-7 0,-3-3-4 15,5 0-2-15,0-3-2 0,0-3 3 0,0-3 5 16,-5-1 2-16,5-2 2 0,-4-4-1 16,-1-1-4-16,-5 0-5 0,4 0-7 0,-3-7-4 15,-1-4-5-15,-7-2-3 0,8-5 1 0,-1-5 3 0,-5-1 6 16,7-3 9-16,-3-4 10 15,-6-1 10-15,9 3 5 0,-7-3 4 0,1 0 3 0,-9 2 2 16,4-1 4-16,-6 2 1 0,0 1 0 0,-6-1 2 16,-7 2 0-16,1-1 1 0,-5-1 2 0,-1 1 1 15,-3 2-1-15,-4 0-2 0,-2 3-1 16,-4 4-3-16,-4 4 1 0,0 6 2 0,-4 7 2 16,-3 2 3-16,-3 7 5 0,4 5 3 0,-5 6 5 15,1 5 5-15,-1 4 0 0,5 3-4 0,0 2-4 16,1 1-4-16,3 2-1 0,6 3-1 15,0-1-2-15,6 6-2 0,3 1-3 0,5 0-1 0,3-1-1 16,11-2-3-16,3 0-6 0,0-3-6 16,19-5-7-16,2-3-6 0,1-2-11 0,14-7-16 15,1-4-25-15,2-6-47 0,2-5-83 16,-10-3-148-16,-10-1-609 0</inkml:trace>
  <inkml:trace contextRef="#ctx0" brushRef="#br0" timeOffset="2820.61">6022 12895 1036 0,'0'0'50'0,"0"0"50"0,0 0 9 16,0 0 18-16,0 0 18 0,0 0-5 16,4-117-24-16,-8 102-10 0,1 3-7 0,-1 1-12 15,-6 1-15-15,4 2-17 0,-9 1-8 0,5 3-1 16,-2-1 2-16,-5 5 4 0,3 0 1 15,-1 1-4-15,-1 7-8 0,-5 5-8 0,2 4-9 16,-3 7-4-16,-1 2 0 0,-6 5 4 0,6 4 6 16,-2 4 2-16,-2-1 0 0,7 4-5 0,3 0-5 15,1 0-5-15,1 0-5 0,11-1-3 0,2 1-5 16,2-2-5-16,4-3-2 0,7 0 3 16,1-2-1-16,7-5 1 0,1-3-1 0,3-3-4 15,8-5-1-15,-2-6-1 0,6-6-3 0,2-4-2 0,0-3-2 16,-1-1-4-16,3-8-4 15,-4-4-8-15,2-6-5 0,2-2 3 0,-1-3 3 0,-7-3 1 16,0-2 1-16,-2-1-2 0,-5-3 4 0,-3 1 10 16,-2 0 9-16,-9-1 7 0,2 1 1 15,-7 0 1-15,-5 4 4 0,0 0 3 0,0 2 4 16,-15 3 4-16,5 1 5 0,-9 0 5 0,-4 0 0 16,-8 2 0-16,5 1 0 0,-10 0-5 15,1 0-2-15,2-1-3 0,-6 2-4 16,0 4-4-16,-1-3 0 0,-1 3-4 0,-2 2-1 0,-3 4 2 15,5 2-3-15,-1 3 4 0,1 3 5 16,2 0 3-16,8 8 6 0,2 4 0 0,4 6-3 16,2 4-4-16,5 6-4 0,1 4-3 0,1 4-6 15,9 6 0-15,1 4-4 0,2 1 0 0,4 3 4 16,0 2-2-16,10 0 0 0,-1-1-1 0,9-3-5 16,1-2-2-16,2-4-7 0,3-7-8 15,10-4-9-15,1-9-12 0,0-6-15 16,0-8-8-16,4-5-7 0,0-3-1 0,1-9 4 0,-1-8 5 15,0-3 3-15,1-5 4 0,-3-4 4 16,-6-2 3-16,0-2 4 0,-2-1 11 0,-2 1 13 16,-7-2 13-16,-3 2 9 0,-7 1 6 0,3 0 2 15,-9 2 13-15,-4 2 17 0,0-1 24 16,-9 3 21-16,-5 2 7 0,-3 1-3 0,-3 5-11 16,-3 1-16-16,-2 2-10 0,-6 4-7 0,-4 0-5 15,6 3-2-15,-8 4-1 0,0 2-7 0,-1 2-4 0,5 3-4 16,-4 8-5-16,-2 1-1 15,4 3-2-15,4 1-1 0,2 4 6 0,6 3 4 0,7-2-2 16,3 1-2-16,7 3-6 0,6 1-5 16,2-3-2-16,13 3 0 0,-5 0-3 0,11 0-6 15,-3-4-18-15,7 0-28 0,0-6-43 16,0 0-54-16,8-4-95 0,-9-5-229 0,-7-3-540 16</inkml:trace>
  <inkml:trace contextRef="#ctx0" brushRef="#br0" timeOffset="5404.48">8000 10656 790 0,'0'0'136'0,"0"0"81"0,0 0-67 16,0 0-13-16,0 0-3 0,0 0-12 16,0 0-25-16,0 0-19 0,0 0-17 0,0 0-18 15,0 0-14-15,0 0-5 0,-42-85 0 0,49 76 1 16,5 0 3-16,0 1 2 0,-3 2 1 0,3 3-1 15,-4 1-2-15,5 2-1 0,-5 0 0 0,2 3-2 16,-1 3-3-16,-3 4-2 0,6 2-4 0,-8 0-1 16,7 3 0-16,-7 2-2 0,0-1-1 0,-4 4-1 15,2-3-1-15,-2-1-1 0,0 0 1 16,0-2-2-16,-2 0-1 0,2-2 1 16,-4 0-2-16,-4-1 3 0,-1-3-2 0,3-2-1 0,-4 0 1 15,4-2-2-15,-1-4 0 0,-3 0-3 16,4 0 0-16,-7-4-1 0,11-5-2 0,-4-2-1 15,-4-3 0-15,8 0-3 0,2-2 2 0,0 1-1 16,0-5-1-16,0 2 0 0,2-2 0 0,8 2 2 16,-4 2-3-16,7 1 1 0,-3 1 3 0,5 3 2 15,1 2 0-15,-1 3-1 0,-3 2-1 16,7 2-1-16,-5 2 1 0,-6 0 2 0,7 3 2 16,-9 6 4-16,4 0 3 0,-6 2 4 15,-1 1-1-15,-3 0 0 0,0 3 0 0,-3-1-1 0,-1 2-2 16,-6 0-3-16,4-1-1 15,-9-1-2-15,7-2 2 0,-6 1 0 0,-3-1-3 0,3-1-1 0,-3-2 2 16,-2 0-1-16,3-5 0 0,-1 1-1 16,-1-3 0-16,1-2 3 0,7 0 3 0,-5-7-1 15,7 0-1-15,-2-1-2 0,2-2 0 16,-3-3 2-16,9 3 0 0,0-2 3 0,0 0-1 16,2-2-1-16,0 2-2 0,0-2-2 0,4 1 0 15,0 0-1-15,7 1 3 0,-5-1 2 0,8 1 2 16,-3 3 3-16,3-2 2 0,3 2-1 15,-1 2-2-15,-6 0-2 0,7 4 2 0,-5 2-1 16,-1 1-1-16,3 0 0 0,-3 1-2 0,-1 7 1 16,-4-2 3-16,4 3 1 0,-5 3-2 0,-3-1-3 15,0 4-1-15,-2-2 1 0,0 3 1 16,0-1-2-16,-4 0 0 0,-3 2 0 0,-5-3-1 16,4-1 0-16,-7 0 0 0,-1 1-1 15,-1-2-1-15,5-1-1 0,-7 0-3 0,1-4 0 16,-1-2 1-16,0-1 1 0,3-4 2 0,-3 0 0 0,3 0 1 15,7-6 0-15,-7-3-2 0,10 0-1 16,-7-5 1-16,9 0 0 0,2-1-1 0,0-1-2 16,2-2 0-16,2-2 1 0,2 0-1 15,9 2-1-15,-5 2 0 0,8 1 0 0,1 1-1 16,2 2-2-16,-1 0 3 0,-3 1 1 16,9 3 0-16,-3 2 0 0,-4 2 1 0,-1 1 2 0,3 3 1 15,-3 0 1-15,3 1-1 0,-7 5-4 16,-1 0 0-16,-7 2 1 0,4 0-1 0,-4 1 1 15,-2 1 2-15,-2 3 1 0,-2-3 1 0,-10 2 0 16,6 0 1-16,-11 2-2 0,7-1 0 16,-7 0 2-16,-1 0-2 0,-1-2-3 0,-4-2-1 0,3 0-1 15,-3-4 3-15,2-4 2 0,3-1-1 0,3-1 0 16,-1-8-3-16,9-2 0 16,-3-3-1-16,8-6-4 0,2 1-1 0,2-5 2 15,12 1-1-15,1-1 5 0,-5 1 0 0,9 1-4 0,2 2 1 16,-3 3 3-16,3 2-1 0,-3 4 1 0,1 5 4 15,-2 2-2-15,-3 4-1 0,-4 0 0 16,7 3-4-16,-5 4 2 0,-3 2 3 0,-3 2 0 16,4 0 2-16,-6 1 1 0,-2 0 1 15,0 0 2-15,-2 0 0 0,0 0 0 0,-2-1-1 0,0 1 0 16,-4 0 0-16,-4-3-3 16,6 2-1-16,-5-2 1 0,-1-1-1 0,-2 1 0 0,1-1 3 0,-3 0-1 15,3-2-4-15,-3-2-1 0,-3 1-2 16,9-5-2-16,-6 0 4 0,-1 0 1 0,9-9 1 15,-6 0-2-15,5-2 2 0,1-2 0 16,-2-1-1-16,6-2 1 0,0 0-3 0,2 0 1 16,2-1 0-16,8 2-2 0,-4 0 2 0,7 1 0 15,-5 1-2-15,7 2 0 0,-5 2 1 16,4 1-1-16,5 4 3 0,-5 1 3 0,-3 3 1 16,5 0 0-16,-1 0-2 0,-5 6-3 0,5 3 1 15,-3 0 4-15,-4 3 3 0,-4 2 1 16,1 0-1-16,-1 1-2 0,-4-1-1 0,0 2-5 15,-9-1-7-15,5 0-11 0,-4-1-23 0,-4-1-35 16,-5 0-63-16,7-2-112 0,-3-2-282 0,9-4-508 16</inkml:trace>
  <inkml:trace contextRef="#ctx0" brushRef="#br0" timeOffset="8294.42">5871 7922 237 0,'0'0'30'0,"0"0"43"16,0 0 24-16,0 0 16 0,0 0 1 0,0 0-6 15,0 0-12-15,0 0-11 0,0 0-11 0,0 0-8 16,0 0-8-16,0 0-5 0,0 0-2 0,-116-101-1 15,106 92-2-15,5-1-3 0,-1 3-3 16,-2 1 3-16,4 0 5 0,2 3-1 0,0 1-1 16,-5 0-2-16,7 2-3 0,0 0-6 15,0 0-3-15,0 0 2 0,0 0 0 0,0 0 5 0,0 2 5 16,0 3 5-16,0-1 6 16,7 4 0-16,-3-1-1 0,-2 3-2 0,10 0 0 0,-6 2-1 15,7-1-3-15,-5 3-4 0,7-3-5 0,1 3-10 16,-3 0-6-16,5 1-1 0,3 2-2 0,4 1 1 15,1 3 1-15,-1 3-3 0,8 2-1 16,-4 0 2-16,6 4 2 0,1 0 1 0,-1 4 0 16,0 0-5-16,4 4-5 0,0-1-3 15,1 3-4-15,-1 2 0 0,-2 2 1 0,2 1 1 16,-1 4 0-16,1-1-1 0,0 4-2 0,0-1-3 16,1 1 0-16,-7-3 4 0,4 0 2 0,0-4 6 15,0-1 1-15,-8-3-2 0,2-5 0 0,-6-2 0 16,4-2-1-16,-6-4 0 0,-2-1 2 15,1-3 3-15,-1 5 1 0,0-2 0 0,-1 3 1 16,-1 1-2-16,0-1-3 0,-3 1-2 0,-4 0-5 16,5-2-1-16,2 0-3 0,-5 0 0 15,-4 0 3-15,5-2-4 0,3 1 0 0,-1-1 0 16,0-1-9-16,-5 2-5 0,7 0 4 0,1 2-4 0,1 0 3 16,6 5 7-16,-7-3-1 0,3-1-2 15,-2 1 4-15,0-3 0 0,-1-2-3 16,-1 0 2-16,-1-1-1 0,-1-2-1 0,-7-3 2 0,7-1 0 15,-9-3 1-15,4-2 0 0,-5-4-2 0,5 2-1 16,-8-3 0-16,7 2 1 0,-5-1 2 16,-2 1-1-16,6 0-1 0,-4 1 3 0,-1 0 0 15,5-3-1-15,-6 1 0 0,0-2-4 16,7 0 0-16,-5 2 3 0,-2 0 0 0,6 1 0 0,-2 2 1 16,-3 3 1-16,7 0-3 0,-8 3 1 0,9-2 3 15,-5-1-1-15,4 2 0 16,-4 1 0-16,7-2-2 0,-7 0 0 0,7-2-3 15,-3 1 1-15,-4 0-1 0,5-4 0 0,-5 0 2 16,2-3-2-16,-1-2 1 0,-5 1-3 0,8-5 1 16,-6 2-2-16,7-1 3 0,-7-1 2 0,4 1-1 15,-1 1 0-15,-3 1 2 0,6 0 1 0,-6 2 1 16,9 0 0-16,-9 0-1 0,6 2-1 16,-5-1 2-16,5 0 1 0,-6-1-3 0,7 2 1 15,-7 0-2-15,-2-1 1 0,6 1 1 0,-6 0-3 16,3-1 1-16,5 0 2 0,-8 1-2 0,7 1 1 15,-5-1 1-15,-4-4-3 0,8 1 0 16,-8-3-2-16,0-1-7 0,-2-2-18 0,0-2-25 16,0 0-34-16,-2 0-41 0,-10-5-64 15,6-1-109-15,-5-2-256 0,7 2-488 0</inkml:trace>
  <inkml:trace contextRef="#ctx0" brushRef="#br0" timeOffset="11554.82">5763 7856 910 0,'0'0'75'0,"0"0"62"0,0 0-15 16,0 0-9-16,0 0-5 0,0 0-6 0,0 0-12 15,0 0-4-15,0 0-5 0,0 0-6 0,0 0-10 16,0 0-12-16,0 0-12 0,52 63-6 0,-46-49 1 16,8-1-3-16,-3 2 1 0,3 0-4 0,1 0-4 15,-3 5-2-15,5-1 3 0,1 0 3 16,-1 2-3-16,-1 2-4 0,3 1-5 0,-2 1-7 15,-3-2 1-15,5 3-2 0,-1-1-4 16,1 1-1-16,1 0-2 0,-1 2-1 0,2-1 0 0,-3 3-1 16,3-1 2-16,-2 1-1 0,1 0-2 15,-1-3 2-15,0 1-2 0,-1-5 2 0,1 2 5 16,-1-2 2-16,-5-3 4 0,5-1 0 0,1-1-2 16,-3 0-1-16,1 0 2 0,2 1 1 15,-9-3-2-15,6 2-3 0,3-1-3 0,-4 1-1 0,-3 0 1 16,2-2-3-16,3 4 0 0,-1 0 0 0,-3 1-4 15,1 2 2-15,3 1 3 16,-3 2-3-16,-1 0 1 0,3-1 1 0,1 2-4 16,-3-1 0-16,-1 2 1 0,3-2-2 0,1 2 3 15,-3-1 1-15,1 0 1 0,1 0 1 0,3 1 0 16,-1-4 0-16,1 1 1 0,0 0-2 16,-1-1 1-16,3-2-1 0,0 3 2 0,-3-4 2 15,3 0-2-15,2-1-1 0,-3-4-1 0,-1 2 0 16,0-2-2-16,-1-1 1 0,1-1-4 15,-1-1-4-15,-5-1 1 0,3 2 0 0,3 1 4 16,-3-2 3-16,1 3 0 0,-5 0-1 0,7 1 1 16,-2-1-1-16,1 1 0 0,-3 0 3 0,1-2-1 0,-3 0 2 15,5-2-3-15,-3 1-3 0,1 0-2 0,-3-4 2 16,3 3 2-16,1-1 1 0,-3-2 0 16,-2-1 0-16,5 1 0 0,0 3 0 0,-3-1 0 15,-2 0 1-15,5 0-1 0,-1 2 1 16,1 1 1-16,-7-3-2 0,7 1 2 0,-3 1-2 0,1 0 0 15,-5 1 1-15,5 2-1 16,-5 0-1-16,4 3 2 0,3 0-1 0,-3 0-3 0,-3 0 2 16,3-1 2-16,1-1 1 0,-3 2-1 0,5-3-1 15,-1-1-2-15,1 0 0 16,-7 0 3-16,7-1 1 0,-3 0-2 0,-4-1-1 0,7 0 0 16,-5-1 0-16,-1-4 1 0,3 0 1 15,-8 0-1-15,9-1-2 0,-11-1 1 0,8-1-1 16,-5-1-1-16,3 2 2 0,-4 1 0 0,-2 0 0 15,7-1 0-15,-5 2-1 0,-4 0 1 0,8-1-1 16,-6-1-2-16,0 2-1 0,-4-4-4 16,3 1-4-16,-3-3-3 0,0-1-2 0,0-2-4 15,0 0 0-15,-3-7 4 0,-3 0 5 0,-6-4 7 16,2 0 3-16,-5-2 0 0,-1-3-1 0,-3-3-1 16,-2 0 0-16,1-4 1 0,1 2 1 15,-6-3 1-15,2-1 1 0,-6-1 0 0,5 0 1 16,-3-2 0-16,-4-1-1 0,4-2-1 15,-4-2 2-15,8-2 1 0,-4-3-2 0,-4-1-1 0,4 0-1 16,-4-4 1-16,7 2-1 0,-5-1 1 0,-2 2-1 16,8-2 0-16,-2 1 4 0,-6 2 0 15,4 0-1-15,-4-2 4 0,6 0 6 0,-8 0 0 16,6 1 0-16,1-2-5 0,-7 5-6 0,-1-3 0 16,6 5 2-16,-8 0 1 0,1-1-1 15,2 4 2-15,-2 0 1 0,-2 0 2 0,0 3 1 16,-1 2 0-16,7 0-1 0,-4 0 1 0,6-2 2 15,-4 0 4-15,-2-1-2 0,10 1 0 16,-2-1-2-16,-4 0 1 0,7 0 2 0,-5-1 1 16,4-2 0-16,0 1-1 0,0 0-3 0,-2-1-3 15,3-2-1-15,3 0-2 0,-6 1-1 0,-2-3 2 16,2 3 0-16,-6-2-1 0,6-1 1 16,-8 1-2-16,6 0 1 0,-2 0 4 0,2-1-3 0,-2 2-1 15,4 2-1-15,-2 0-5 0,7 4 1 16,1 4-1-16,4 0-3 0,5 4-1 0,0 1-3 15,-3 1 5-15,9 1 4 0,0-1 3 0,-2 3 3 16,3-1 1-16,3 1-2 0,-2 2-4 0,4 0-2 16,-2 4 0-16,2 2 2 0,0 2 3 15,0 1 1-15,0 4-2 0,4 1 0 0,0 0 1 16,9 9 1-16,-5 5 1 0,9 4-2 0,1 4 2 16,3 6 0-16,0 2-2 0,1 1-2 15,-1 3 1-15,6 4 3 0,0-1 2 0,-2 6 1 16,3 2-5-16,3 2-8 0,5 3 0 0,-3 2-2 15,2 3 0-15,2 2 2 0,2 0 0 0,1 0 2 16,-1 1 2-16,0-4-1 0,2-1-1 0,-1-1-1 16,1-3-1-16,-2 0-1 0,3-4 1 0,-3 1-1 15,0-3-1-15,-2 0 2 16,1-1 0-16,-7 3 2 0,4 0 3 0,0 1-2 0,-6 2 0 0,6-1-1 16,-2-2-2-16,-6 3 3 0,6-2 2 15,-6-3-6-15,-4-1-3 0,6-3 1 0,-7-2-1 16,3-3 5-16,-4 0 3 0,2-5-1 0,-1-1 0 15,5-1 0-15,-4 1 2 0,-2-5 2 16,1 5 0-16,1-1 3 0,-4 2-3 0,1 0-4 16,3-4 1-16,-2 1 2 0,-3-4-2 0,3 3 4 15,0-2 0-15,-1 1-3 0,-1-2 2 0,2 1-1 16,-3 0 0-16,1 0 0 0,-1-3 0 16,3 2 2-16,-2-1 1 0,-1-3-5 0,3 0 0 15,-2-1 0-15,1-1-4 0,-3 0 3 16,1-1 0-16,-5-1 1 0,1 0 1 0,3 0-1 15,-9-2-1-15,7-1 2 0,-9-2 1 16,4-1 0-16,-6 1-2 0,7-3 1 0,-5 1-2 16,-4-1-1-16,0-2 0 0,0-3-2 0,-2-1 2 0,2 0 2 15,-2 0-2-15,0 0 2 0,0 0 2 0,0 0 2 16,0 2 0-16,0-1-4 0,0 0-4 16,0 0-2-16,0 2-2 0,-2-1 0 0,2 1 0 15,-2-1-4-15,2 2-5 0,0 1-5 16,0-2-6-16,0 0-7 0,0 0-8 0,0-2-3 0,0-1-4 15,0 0-2-15,0 0 4 0,0 0 3 16,-2 0 6-16,2 0 7 0,0-1 8 0,-2-2 4 16,2-2 5-16,0 4 4 0,-2-2 5 0,2 1 3 15,0 2 2-15,0 0 3 0,0 0-1 0,0 0 1 16,0 5 0-16,0-1 2 0,0 1-1 16,0-1 1-16,0 1 0 0,0 1 0 0,2-3 1 0,-2 2 0 15,2-2-1-15,-2-2 0 0,2 1 0 16,-2-2 0-16,0 0 1 0,2 0 4 0,-2 0 1 15,0-2 0-15,0-2 3 0,0-1-2 16,0 1-2-16,0-3 1 0,0 3 0 0,-2-1 3 16,2 2 4-16,-2 0 0 0,2 2 1 15,-2-2-2-15,-2 1-3 0,2-1-2 0,-5 0-6 16,3 0-2-16,4-2-2 0,-4 2-1 16,0-4 2-16,-4 1-2 0,4-3 0 0,-3 0-2 0,-5-2 0 15,6-2 1-15,-7-3 0 0,5 0 1 0,-4 0 1 16,1-4-3-16,-3-1-2 0,-1 1-1 0,7 1 2 15,-4 0 1-15,3 4 1 0,-3 1 0 16,6 2 0-16,-7 0 2 0,5 3 1 0,-4-1 0 16,4-2-1-16,-5 0 0 0,-3 1-1 0,3-3 1 15,-3-3 1-15,-3-1-2 0,-2-4 0 0,1-2 1 16,-5-4 1-16,-4-3 0 0,4-3-2 16,-6-1-3-16,4-4-1 0,-8 0 1 0,6-2 2 0,-6-3 3 15,-4-1 2-15,0-4-2 0,-1 1 0 16,-1-2 3-16,2 2 3 0,-5-2 0 15,5 3 0-15,-4 3-2 0,1 5-4 0,-5 1-1 16,5 3 1-16,3 2 0 0,0 1 2 16,6 1-1-16,-2 0 0 0,-1 3-1 0,7 0-3 0,-2 3-1 0,7-4 0 15,-1 2 3-15,-4-2 0 0,6-3 3 16,0 2-4-16,1-5 0 0,-1-1 1 0,2-1-3 16,-1-5 3-16,-1 0 0 0,2 0-3 15,0-1 1-15,3 3 2 0,-3 2-1 0,5 3 2 16,-1 5 0-16,-2 4 0 0,1 2 4 15,1 3-2-15,-1 3-1 0,-1 1 0 0,7 2-3 16,-3 2 0-16,-1 2 0 0,-1-1 0 0,5 1 0 16,-1 0 0-16,-3 1 0 0,1-2-1 0,5 1-1 15,-4-1 3-15,-1-1 2 0,3-1 1 0,-1-1-2 16,1 0-3-16,4-1-1 0,-1 3-1 16,-1 0 1-16,8 2-4 0,0 3-1 0,2 1 2 15,0 1-2-15,0 3 2 0,0-1 1 0,2 1-3 16,0 0 1-16,2 0 1 0,4 2 1 15,-1 1 0-15,1 0-2 0,2 0 2 0,1 7-1 16,3 4 1-16,3 3 2 0,3 3-2 0,3 3 0 16,2 3-2-16,2 3-3 0,-3 1-5 0,7 0-8 15,-4 5-8-15,8 1-5 0,-6 5-1 16,9 3 2-16,1 6 3 0,-2 3 4 0,7 4 3 16,-1 5 3-16,11 6-6 0,1 6-8 0,-3 2-10 0,6 1-11 15,0-2-6-15,0 0 6 16,-13-9 13-16,9-4 18 0,-11-6 20 0,-3-8 24 0,-3-2 24 15,-2-5 18-15,-8-1 8 0,6-2-6 0,-6-2-13 16,-2-1-17-16,4-3-12 16,-5-1-8-16,-1-2-3 0,0 0-1 0,4-1 0 0,-4 1-3 15,-3-2-3-15,3 1 1 0,0-2 3 0,-3 3 3 16,1 2 4-16,0-3 3 0,-3 2-1 16,3-1 1-16,-2 0 10 0,-1-1 12 0,-1-2 13 0,-7 0 10 15,5 1-2-15,-1-4-5 0,-4 2-2 16,5 0-5-16,-1 2-3 15,-3 0-6-15,5 0-10 0,-1 4-7 0,1-3-4 0,-3 2-7 16,3-1-1-16,3-1-4 0,-3-3-3 0,-1 0 0 16,-3-2-5-16,5 0 1 0,-3-2 1 0,-4-3 2 15,7 3 0-15,-3-3 0 0,-5 1-2 0,5-1-3 16,-8-2 2-16,7-2 1 0,-9-2-1 16,6-2 2-16,-6-1 0 0,-2-1-1 0,1-2-1 15,-1 2 3-15,0 1 7 0,8 1 5 0,-6 4 6 0,-2 1 1 16,2 1-6-16,5 2-3 0,-5 1-4 15,0-1-4-15,-2-1-1 0,0-1 0 0,4 0-4 16,-2-2-2-16,-4-3-4 0,0-4-12 16,0-2-17-16,0-2-19 0,-2-6-24 0,-8-4-28 15,8 1-42-15,-2-5-84 0,2 3-188 16,0 5-546-16</inkml:trace>
  <inkml:trace contextRef="#ctx0" brushRef="#br0" timeOffset="14464.23">5817 13512 1066 0,'0'0'56'15,"0"0"48"-15,0 0-6 0,0 0 8 16,0 0 21-16,0 0 12 0,0 0-2 0,0 0 0 0,0 0-10 15,0 0-19-15,0 0-18 0,0 0-19 16,-17-68-15-16,15 68-9 0,2 5-7 0,-4 0-2 16,0 4-1-16,4 2-3 0,-4 1-2 0,2 3-1 15,2 3 0-15,0 3 2 0,-2 2 2 16,2 1 3-16,0 2-1 0,0 1-5 0,0 2-1 0,0 3-3 16,0 0-4-16,0 5 3 15,0 3-3-15,0 2-4 0,0 2-4 0,0-2-4 0,0 3-1 0,0 0 0 16,0 3-1-16,2-3-3 0,-2 2-3 15,2-2-2-15,-2-1 1 0,4-2-1 0,0-2-1 16,-2-4 2-16,0-4-3 0,0-3 0 16,0-6 4-16,-2-2-3 0,2-2 0 0,1-6 1 15,5-2-2-15,-8-3 0 0,2-4-2 16,0-4-4-16,0 0-8 0,-2 0-17 0,0-6-34 16,0-1-49-16,0-3-81 0,0 0-139 0,0 2-269 15,-2 2-464-15</inkml:trace>
  <inkml:trace contextRef="#ctx0" brushRef="#br0" timeOffset="15497.19">5242 14650 965 0,'0'0'86'0,"0"0"80"0,0 0-12 15,0 0 15-15,0 0 9 0,0 0-25 0,0 0-20 16,0 0-13-16,0 0-12 0,0 0-10 15,0 0-10-15,0 0-12 0,0 0-11 0,-105 0-10 16,105 0-8-16,0 0-6 0,0 0-4 16,0 0-4-16,0 0-7 0,0 0-6 0,2 0-2 15,2 1-2-15,-2 2 1 0,10 2 3 16,-5-1 1-16,7 1-1 0,1 1 3 0,3-3 0 16,3 2 0-16,4-2 0 0,2 0-1 0,1-3-4 0,8 0 3 15,7 0-1-15,5-3-4 0,-1-3-3 16,9-3 0-16,0-1-3 0,-2-2 0 0,1 2 0 15,3-2-2-15,0 0-3 0,0 0 2 0,-4 1-2 16,-7 0 0-16,7 4 0 0,-9 2 0 0,-5 1-2 16,1 2-2-16,-4 2 2 0,-4 0-1 0,-6 0-2 15,-4 5-2-15,-4-1-1 0,-3 1 3 0,-8 2 0 16,7-1 0-16,-11 1 0 0,4-1-2 16,-4 0 0-16,-2-2-3 0,-2-1-5 0,0 0-8 15,3-3-11-15,-3 0-15 0,0-1-20 0,0-5-23 16,0 0-30-16,0-3-37 0,0 1-50 15,-3 0-86-15,1 4-209 0,2-1-481 0</inkml:trace>
  <inkml:trace contextRef="#ctx0" brushRef="#br0" timeOffset="15897.07">5596 14863 1350 0,'0'0'115'15,"0"0"54"-15,0 0-58 0,0 0 14 0,0 0 14 16,0 0 0-16,0 0-5 0,0 0-6 15,0 0-13-15,0 0-19 0,0 0-17 0,0 0-14 16,0 0-11-16,0 0-10 0,-110 23-7 16,110-21-8-16,0-1-7 0,10 2-5 0,-3-1-2 0,1 1 0 15,4 0 0-15,3 0 0 0,1-3-3 16,-3 1-2-16,5 1-3 0,-1-2 0 0,4 0-1 0,-1 0-1 16,1 0-1-16,0 0-1 0,1 0-1 15,-3-3-1-15,2 0 1 0,-3 0 0 16,-1-3-5-16,1-1-9 0,-3 1-18 0,-7 0-27 15,4 2-31-15,-5-1-41 0,-3 1-59 16,0 1-85-16,0-1-143 0,-4 4-528 0</inkml:trace>
  <inkml:trace contextRef="#ctx0" brushRef="#br0" timeOffset="16131.84">5604 15087 1075 0,'0'0'420'0,"0"0"63"0,0 0-361 0,0 0-1 15,0 0-2-15,0 0-20 0,0 0-20 16,0 0-15-16,0 0-15 0,0 0-13 0,0 0-12 16,0 0-11-16,0 0-6 0,116 19-3 0,-110-16-4 15,8-1-10-15,-7-2-14 0,5 1-27 0,-6-1-50 0,5 0-68 16,-7 0-114-16,-2 0-211 0,0 0-455 15</inkml:trace>
  <inkml:trace contextRef="#ctx0" brushRef="#br0" timeOffset="17315.5">9633 13333 523 0,'0'0'101'0,"0"0"66"0,0 0-36 0,0 0 0 0,0 0-8 15,0 0-11-15,0 0-10 0,0 0 10 16,0 0 11-16,0 0-5 0,0 0-6 15,0 0-7-15,0 0-9 0,0-41-8 0,0 41-10 0,0 2-7 16,0 2-4-16,0 2-7 0,0 3-6 16,4 4-4-16,-4 3-5 0,0 0-1 15,0 6-2-15,0 1-2 0,0 1-2 0,2 1-3 0,2 3-3 16,0 2-3-16,-2 1-4 0,2 3-1 0,1 3 0 16,-5-3-1-16,6 1-2 0,0 0-2 15,-4-1-1-15,-2 4-1 0,4-3-4 16,-2 0-1-16,-2 0-5 0,0-2-7 0,4-3-2 0,-2-1 1 15,5-2-1-15,-3-4 4 0,-2-2 1 16,4-1-2-16,2-4-1 0,-6-1 1 0,3-3-3 16,5-1 1-16,-4-2-4 0,-4-4-12 0,6-1-15 15,-1 1-27-15,-3-4-42 0,-2 2-65 0,0-1-121 0,-2-2-293 16,4 0-495-16</inkml:trace>
  <inkml:trace contextRef="#ctx0" brushRef="#br0" timeOffset="18166.73">9488 14593 1869 0,'0'0'70'0,"0"0"59"0,0 0-14 0,0 0-8 16,0 0-18-16,0 0-22 0,0 0-16 16,0 0-13-16,0 0-14 0,0 0-6 0,0 0-5 15,0 0 0-15,0 0 2 0,0 0-3 0,116-105 1 16,-89 101 2-16,0-1-1 15,-1 3-1-15,1 2 0 0,-4 0-1 0,0 3-2 16,-5 5-1-16,-1 0-3 0,-1 2-2 0,-7 1 1 16,1 0 1-16,-6 2 3 0,-4-1 2 0,0 3 5 15,-4 2 3-15,-8 0 0 0,-5 1-3 16,1-1-3-16,-3-1-1 0,0-1-1 0,-1 0-1 0,3-4 2 16,-1 0-3-16,1-4-1 0,3 1 0 15,5-4-4-15,-1-1 0 0,8-1-2 0,0-1-3 0,2 0-1 16,0-1-3-16,2 0 1 0,4 3-2 0,4-1-1 15,5 1 4-15,-5 0 0 0,9 0 1 16,-1 0 1-16,1 3-1 0,2 0 0 0,-3 3 0 16,1 2 0-16,0 0 2 0,-3-1 1 15,1 4 0-15,1-1-1 0,-3 1-3 0,1 1 1 16,-5 0 0-16,-1 1 2 0,-8-3 4 16,6 0 0-16,-8 1 1 0,0-2 0 0,0 2 0 0,-8-2-1 15,2 0-1-15,-7 0 0 0,-1-1-2 16,-5 1 2-16,5-3 2 0,-3 0-2 0,-1-2-1 15,-1-2-3-15,5 0 0 0,-1-5 2 16,-1 0 2-16,-1-5-3 0,1-3-10 0,-3-1-22 16,9-3-30-16,-7 1-42 0,3-3-58 0,5 0-82 15,-1 4-137-15,8 3-562 0</inkml:trace>
  <inkml:trace contextRef="#ctx0" brushRef="#br0" timeOffset="18747.72">10048 14559 1841 0,'0'0'86'16,"0"0"58"-16,0 0-37 0,0 0-14 15,0 0-15-15,0 0-14 0,0 0-8 0,0 0-5 0,0 0-9 0,25 117-3 16,-21-91-4-16,9-1 0 0,-7-1-3 16,6 2-7-16,-4 0-3 0,7-4-4 15,-9 1 0-15,11-3-1 0,-7-4-3 0,2 1-1 0,1-2-3 16,-7-3 0-16,6 0 2 0,-5-1-3 16,-3-2-4-16,6-1-2 0,-6-4 0 15,0-1 1-15,-4 0 2 0,7-3-1 0,-3 0-1 16,-2 0 1-16,0-6 0 0,0-1 1 0,0-3-4 15,0-2-3-15,-2-2-1 0,6-1 0 16,-2-2 3-16,1-2 4 0,-1 0 5 0,4-1 2 0,0-1 4 16,0-2 2-16,3 0 1 0,-5 1 2 0,8-1 0 15,-5-1-2-15,3 1 0 0,-2 0 0 16,3 1-1-16,-1-1-2 0,-3 4-3 0,3 2-3 16,-6 0-3-16,0 4-3 0,3 1-2 0,-5 3-2 15,0 1-2-15,-4 0-2 0,4 4-5 16,-4-1-15-16,0 1-27 0,0 2-46 0,0 1-107 15,-4-1-353-15,2 2-620 0</inkml:trace>
  <inkml:trace contextRef="#ctx0" brushRef="#br0" timeOffset="23338.24">8039 10819 299 0,'0'0'124'0,"0"0"104"0,0 0-31 0,0 0-26 15,0 0-29-15,0 0-23 0,0 0-22 0,0 0-3 16,0 0 4-16,0 0-5 0,0 0-7 0,0 0-5 0,-21-33-6 15,21 33-10-15,0 1-8 0,0 5-1 16,0 1 0-16,0 4 0 0,0 3-6 0,0-1-9 16,0 3-6-16,0 2-5 0,0 0-4 15,0 1 0-15,0 4-1 0,0-1-1 0,0 2-3 16,2 1 3-16,-2 3 1 0,0 2 0 16,0 1-1-16,0 6-3 0,0 0-3 0,0 6-4 0,0 1-3 15,0 1-4-15,0 5-3 0,0 0-2 16,0 3-3-16,0 1-1 0,0-1 0 0,0 2 0 15,0-1 4-15,0-1 4 0,0-2 3 0,0-3 2 16,0 0-1-16,0-2-6 0,0-2-4 0,0 1 0 16,0 1-2-16,0-1 2 0,0-1 3 15,0 1-1-15,0 1 3 0,-2-1 3 0,2 2-1 16,-2 0 5-16,0 3 2 0,0 1-2 0,-6 2-1 0,4 3-1 16,2 0-2-16,-2 5 2 0,-1 2 0 0,-5 2-2 15,8 2-2-15,-4 1-4 0,-5 1-2 16,7 0 0-16,0 2 4 0,-6-4 0 0,8-2-2 15,-4-2-1-15,-5 0-3 0,7-4 0 16,2-2 4-16,-2-1 1 0,-4 0-1 0,4-1 1 16,1-3-2-16,-1 2 0 0,-6-2 2 15,6-1 0-15,0 1-1 0,-2 2 5 0,-3 0 0 16,5 0 0-16,-2 0 4 0,-2 2 1 0,4 0-1 16,-1 0 0-16,-5 0-3 0,6 0 1 15,2-3 1-15,0 0-1 0,0-3 0 0,0-2-5 0,2-4 0 16,0 0 1-16,0-3 1 0,0-4-1 15,0 1-4-15,0-3-3 0,0-2-1 0,0 1 4 16,2-2 2-16,-2 2 0 0,0 0-1 16,0-2 0-16,0 2 2 0,0-5 2 0,0 1 1 0,0 2 3 15,-2-2 1-15,0 3 1 0,-7 0-1 16,7 1-1-16,-2-3-1 0,0 1-8 0,-4 0-1 16,4-4 1-16,-1 0-1 0,1-1 2 0,-4-3 1 15,6 0-4-15,0-4 0 0,0 0-1 16,-2-6 2-16,2 0 0 0,2-3 0 0,-7-2 2 15,7 0-2-15,-2 0-1 0,2-3 0 0,0 2-1 16,0-2 0-16,0-1-1 0,0-1 1 0,2 1 2 16,-2-1-1-16,7 1-1 0,-7-1 0 0,4 0 2 15,-2 2-1-15,0 0-2 0,-2 1-7 0,2-1-13 16,-2-2-17-16,0 1-24 0,0-2-39 0,2-2-56 16,0-1-94-16,4 0-231 0,-6 0-538 0</inkml:trace>
  <inkml:trace contextRef="#ctx0" brushRef="#br0" timeOffset="24688.52">7020 16577 1257 0,'0'0'64'0,"0"0"64"0,0 0 23 0,0 0 27 16,0 0-7-16,0 0-21 0,0 0-18 0,0 0-17 0,0 0-22 15,0 0-21-15,0 0-18 0,0 0-12 0,0 0-8 16,-120-12-2-16,104 21-5 0,5 2-1 16,-3 0-3-16,-3 1-4 0,9 0 2 0,-5 2 1 15,7 0-2-15,-4-1-1 0,6-1-5 16,2 1-6-16,2 1-2 0,0-2-2 0,0 1 0 15,2-1-2-15,8 1-3 0,-2 0-1 16,-1 1-1-16,7-2 1 0,3 1 4 0,1 2-1 16,-1 0-1-16,-3 1 1 0,11 2-3 15,-10 4 0-15,1-3 0 0,3 2 2 0,-3 0 4 0,-1-1-2 0,-7 2 0 16,4-3-1-16,-3 0-2 0,-5 0 0 16,4-1 0-16,-6 0-3 0,-2-2 0 0,0-2 0 15,0 0-1-15,-4-4 5 0,-6 0 1 16,5-1 3-16,-9-5 0 0,6 1-2 0,-5-1 2 15,-5-2-3-15,1-2 1 0,5 0 4 16,-7-3 0-16,1-3 0 0,-3-2-2 0,6-1-3 16,-3 0-8-16,10-3-11 0,-7 0-11 0,7 2-20 15,-3-4-25-15,7 3-29 0,2 1-45 0,0-1-49 16,2 2-59-16,4 1-74 0,0 2-74 0,1 1-353 16</inkml:trace>
  <inkml:trace contextRef="#ctx0" brushRef="#br0" timeOffset="24906.29">7204 16808 1501 0,'0'0'46'0,"0"0"36"0,0 0-12 16,0 0-3-16,0 0-5 0,0 0-6 0,0 0-3 15,0 0 1-15,-4 116-4 0,2-92-7 16,2 3-3-16,-4-1-9 0,2-1-9 15,-7 1-10-15,7 0-9 0,2-4-4 0,-2-2-8 16,2-3-28-16,0-3-56 0,0-7-85 0,2-4-123 0,0-3-119 16,0 0-273-16</inkml:trace>
  <inkml:trace contextRef="#ctx0" brushRef="#br0" timeOffset="25069.14">7200 16525 1758 0,'0'0'113'0,"0"0"45"16,0 0-74-16,0 0-4 0,0 0-13 0,0 0-28 0,0 0-20 15,0 0-9-15,0 0-16 0,0 0-30 16,0 0-60-16,0 0-113 0,0 0-227 0,0 0-484 16</inkml:trace>
  <inkml:trace contextRef="#ctx0" brushRef="#br0" timeOffset="25689.87">7580 16874 1492 0,'0'0'85'0,"0"0"55"0,0 0-25 0,0 0 17 16,0 0 3-16,0 0-17 0,-120 30-23 15,100-20-25-15,1 3-23 0,0-1-9 0,9 3 2 16,-4 0 0-16,1 2 2 0,9 0-6 16,0 0-11-16,2 0-9 0,2 1-8 0,4 1-4 15,0-4-4-15,11 0 0 0,-1-3-1 0,-4-2-1 0,9-4-2 16,0 0-5-16,-1-3 0 0,1-3-2 0,-1 0-2 15,1-7 0-15,0-4-1 0,-7 1 0 16,2-2-1-16,3-2 3 0,-11 1 4 0,7-1 2 16,-9 2 6-16,-2 0 5 0,-2 1 3 0,0 1 2 15,0 1 0-15,-4 0 4 0,0 0 4 16,-7 2 0-16,7 1 3 0,-4 2-2 16,-3 1-4-16,5 1 1 0,-6 1-2 0,8 1-6 0,-2 0-1 15,-3 0-1-15,7 4-2 0,2 1-2 0,-2 2-3 16,2 1-2-16,0 1 1 0,2 2 0 0,0 0 0 15,9 5 2-15,-7 0-2 0,0 3-2 16,6 0-1-16,-6 4 2 0,0-1 0 0,1 3-1 16,5 1 0-16,-6-3 0 0,-2 3-2 15,2 0-3-15,5 0 2 0,-5-1 1 0,0 3 1 16,-4-1 2-16,2-2 2 0,0 0-3 0,-2-1-4 16,0-1 3-16,-4 1-2 0,0-2 1 0,-3 0 5 0,-5-4 0 15,4 0-1-15,-7-3 1 0,1-3 1 16,-3 0 0-16,7-4 2 0,-7-1-1 15,1-3 1-15,-1-4 0 0,7 0 1 0,-7-4 1 16,1-5 0-16,8 0-3 0,-5-5-2 16,3-1-2-16,0 1-9 0,1-3-14 0,-1-1-18 0,6-1-23 15,0 0-37-15,2-1-52 0,-5-1-75 16,5-2-120-16,2 5-110 0,0 6-260 0</inkml:trace>
  <inkml:trace contextRef="#ctx0" brushRef="#br0" timeOffset="26073.82">7723 16842 1526 0,'0'0'197'16,"0"0"76"-16,0 0-135 0,0 0-17 0,0 0-16 16,0 0-27-16,0 0-20 0,0 0-18 15,0 0-10-15,-2 118-6 0,-2-94-6 0,1-1 0 16,1-1-4-16,0 1-6 0,2-1-4 15,0-4-4-15,0-3-1 0,0-3-1 0,2-2 0 16,3-2 2-16,-1-5-2 0,0-2-2 0,4-1 0 16,-2-3-1-16,5-4 1 0,-3-5 1 15,-2-1 1-15,9-3 0 0,-9 0-4 0,8-3-6 0,-3 1-7 16,-3-2-2-16,4 0 3 0,-3 0 1 16,5 0 0-16,-6 0 4 0,7 1 5 0,-9 1 6 15,10 4 5-15,-9 2 0 0,7 3 3 16,-10 3 4-16,11 3 3 0,-11 3 4 0,8 0-1 0,-8 7-5 0,1 4 3 15,5 3-1-15,-6 2-4 0,-2 3-1 16,-2 0 3-16,2 1-1 0,0-1-1 0,4 0-1 16,-6-2-6-16,2 2-2 0,1-3-1 15,-1 0-1-15,0-3-5 0,0-1-10 16,2-1-24-16,6-6-43 0,-6 2-70 0,5-6-114 16,-1 1-207-16,-4-1-479 0</inkml:trace>
  <inkml:trace contextRef="#ctx0" brushRef="#br0" timeOffset="26524.51">8304 16901 1315 0,'0'0'304'0,"0"0"75"0,0 0-240 16,0 0-4-16,0 0-13 16,0 0-29-16,0 0-25 0,0 0-18 0,0 0-15 15,0 0-13-15,0 0-12 0,0 0-6 0,0 0-2 16,0 0-2-16,-122-6 2 0,109 25 0 0,-1-2 3 15,-3 1 5-15,3 1-2 0,6 1 0 16,-5-2-6-16,7-1-5 0,2 2 0 0,2-1 0 16,2-4-1-16,0 1 1 0,6-1-2 0,-2-4-1 15,8-3-1-15,-5-1 0 0,7-3 0 0,-1-3 1 16,-1 0-2-16,2 0-1 0,3-6 0 16,-7-1 1-16,9-2-1 0,-5-3-4 0,-5 0-8 0,7-2-8 15,-3 2-2-15,-5-2 3 0,-4 2 5 16,6 1 3-16,-8 4 6 0,-2 0 5 0,0 2 4 15,0 1 4-15,0 4 4 0,0 0 4 16,-4 0 8-16,2 4 4 0,-8 4 4 0,8 2-3 0,-2 2-8 16,-3 2-1-16,1 1-3 0,4 0-2 15,2 2 1-15,0-1-5 0,0-1 1 0,4-1 0 16,7 0-3-16,-5-2-1 0,4-3-4 16,-2-3-3-16,7-3-8 0,-5-3-18 0,7-1-21 15,1-10-29-15,1-3-23 0,0-6-19 0,-1-2-17 0,1-2-15 16,-9-5-12-16,7 0 12 0,-5-1 45 15,-6 1 42-15,3 0 29 0,-3 0 22 0,-2 0-3 16,-2 1-36-16,-2 7-132 0,0 8-372 0</inkml:trace>
  <inkml:trace contextRef="#ctx0" brushRef="#br0" timeOffset="26824.65">8690 16317 1385 0,'0'0'167'0,"0"0"84"0,0 0-92 0,0 0-8 15,0 0-14-15,0 0-17 0,0 0-15 0,0 0-17 16,-52 131-12-16,48-89-11 0,-8 5-4 15,6 4 0-15,0 2-1 0,-5 3-2 0,9 0-7 16,0-1-9-16,-2-1-13 0,4-2-11 16,0-4-4-16,4-6-4 0,0-4-3 0,9-6-8 15,-5-8-13-15,8-9-17 0,1-9-19 16,2-6-24-16,1-6-51 0,1-9-111 0,-9 1-319 16,1 4-568-16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5.66223" units="1/cm"/>
          <inkml:channelProperty channel="Y" name="resolution" value="1983.47461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3-11T11:50:38.0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9358 16897 864 0,'0'0'58'0,"0"0"68"0,0 0 2 0,0 0-12 16,0 0-21-16,27-119-19 0,-27 111-8 0,0 7-7 15,-6 1-13-15,3 6-10 0,-1 7-6 16,2 5 2-16,-4 3 10 0,6 7 17 0,-4 3 14 16,4 3 12-16,0 1 7 0,4 1-5 0,2 1-14 15,-2 0-13-15,1 2-15 0,1 0-12 16,2 1-6-16,-4 0-4 0,2-1-5 0,1 1-4 15,-5 1-7-15,4-3-5 0,-4-3-4 0,6-4 0 16,-2-5 0-16,-2-4 0 0,7-4-8 0,-5-5-20 16,-2-3-31-16,6-5-49 0,-1-5-75 0,-3 0-141 15,0 0-564-15</inkml:trace>
  <inkml:trace contextRef="#ctx0" brushRef="#br0" timeOffset="281.22">9792 17031 1581 0,'0'0'23'0,"0"0"24"16,0 0 7-16,0 0 9 0,0 0 0 0,-2 128-4 16,6-107-9-16,-2 1-1 0,4 0 0 0,5 0-9 15,-7-2-12-15,10 0-8 0,-8-1-9 0,9-1-5 16,-5 0-2-16,5-3 1 0,-3-4 5 0,-4-4 6 15,9-7 10-15,-7-1 10 0,3-10 13 16,1-7 12-16,-4-4 4 0,3-3 3 0,-5-4-4 16,5-3-4-16,-5-4-2 0,4-4-9 15,3-2-13-15,-3-2-10 0,3 0-10 0,5 4-11 16,-1 0-7-16,8 4-7 0,0 5-17 0,-1 7-34 0,5 5-50 16,-2 6-79-16,-2 5-113 0,-6 6-184 15,-9 0-469-15</inkml:trace>
  <inkml:trace contextRef="#ctx0" brushRef="#br0" timeOffset="749.91">9244 17192 1977 0,'0'0'52'0,"0"0"59"0,0 0 0 16,0 0-17-16,64-122-21 0,-53 92-23 0,7 1-23 16,-3 1-10-16,1 4-15 0,-5 0-28 0,5 2-51 15,-4 6-132-15,-7 6-691 0</inkml:trace>
  <inkml:trace contextRef="#ctx0" brushRef="#br0" timeOffset="3220.65">8316 10558 687 0,'0'0'56'16,"0"0"52"-16,0 0-18 0,0 0-23 15,0 0-12-15,0 0-5 0,0 0 4 0,0 0 7 16,0 0 5-16,0 0 1 0,0 0-4 0,0 0 3 16,0 0 2-16,-132-43-4 0,121 52-4 0,-3-2-6 15,2 1-6-15,3 2-7 0,1-2-4 16,-2 0-3-16,8-2-7 0,0-3-7 0,2-1-8 15,0 0-5-15,2-2 2 0,0 0 5 0,8-4 4 16,-2-3 6-16,1 0 4 0,1 0 0 0,-4 0-1 16,6-1-1-16,-7 3-1 0,5 0 0 15,-6 1 0-15,0 1 1 0,-2 1-5 0,0 1-3 16,2 1 0-16,1 0-5 0,-3 1-6 0,2 3-1 16,-2 1-2-16,0 1 0 0,6 1-1 0,-2-1 1 15,1 0-3-15,9-2-1 0,1-3 0 0,3-1 4 16,3-1-3-16,2-6 1 0,8-2 0 15,2-2 0-15,4-1-1 0,-3-3 0 0,1-1 1 16,0 2 1-16,2-2 0 0,-2-1 1 0,3 2-2 16,-1 1-1-16,-2 2 0 0,0 0 4 0,-1 3 3 15,-3 1 1-15,4 2 1 0,-2 4-2 16,-4 1-2-16,6 1-2 0,0 2 3 0,1 5 0 0,-1 1-1 16,2 0 0-16,0 0 1 0,3 1 0 15,-1-1 1-15,2-1 0 16,1-1-1-16,8-2-3 0,-5-2 2 0,9-2 3 0,0 0 2 15,0-5 2-15,3-3 1 0,1-1-2 0,7-2-2 32,-5-2 0-32,0-1 1 0,0-1 1 0,2 0-2 0,-2 0-3 0,2 1 0 0,-4 2-1 0,0 1 3 15,-5 4 3-15,3 1-4 0,-2 4 0 0,-2 2-2 16,-2 0-2-16,-1 1 2 0,-3 6 2 16,1 2 0-16,-3 2 3 0,4 0-4 0,-5 2-1 15,-2-1 2-15,3 1-2 0,-1-1 0 0,-1-1-3 16,1-3-3-16,-1 0 1 0,-1-3 0 15,3-2 3-15,-5-3-1 0,-2 0-9 0,-4 0-30 16,0-4-53-16,-12 0-144 0,-6 1-743 0</inkml:trace>
  <inkml:trace contextRef="#ctx0" brushRef="#br0" timeOffset="4423.67">11286 16943 1886 0,'0'0'63'0,"0"0"73"0,0 0-7 0,0 0-29 15,0 0-22-15,0 0-19 0,11-123-13 16,-7 111-8-16,2 2-3 0,4-1-8 0,-5 2-4 15,5 1-6-15,0 1-6 0,5 2-2 0,-5 3-5 16,0 1 0-16,3 1 1 16,-1 0 1-16,5 0 5 0,1 0 2 0,-1 1 3 0,2 0-3 15,1 0-3-15,3 0 0 0,-2 1-2 0,1 0-1 16,5 0-1-16,0 1-3 0,0-1-5 0,4 1-16 16,0 1-31-16,4-2-54 0,-2 0-86 15,-2 2-129-15,-6-2-167 0,-6-1-451 0</inkml:trace>
  <inkml:trace contextRef="#ctx0" brushRef="#br0" timeOffset="5142.35">11865 16659 1499 0,'0'0'71'0,"0"0"68"16,0 0-14-16,0 0-29 0,0 0-29 0,0 0-19 16,0 0-11-16,0 0-2 0,0 0-3 15,0 0-7-15,0 0-7 0,0 0-6 0,0 0-3 16,0 0 2-16,60 120 2 0,-35-115 6 0,0-2 4 16,-2 0 2-16,6-1 5 0,-5-1 2 0,3 0-4 15,-4 0-2-15,-2 1-3 0,-5-1 1 16,3 0 2-16,-11 1-1 0,2 2 4 0,-8 0 0 15,0 4-2-15,-2 1 1 0,0 5-3 0,-8 2-1 16,-4 4-3-16,-1 4-9 0,-5 3-4 16,-3 2 2-16,-6 1-3 0,2 1-15 0,1 0-32 0,-1 1-96 15,6-8-278-15,9-8-637 0</inkml:trace>
  <inkml:trace contextRef="#ctx0" brushRef="#br0" timeOffset="14543.07">13172 16985 756 0,'0'0'214'0,"0"0"96"0,0 0-103 16,0 0 13-16,0 0-23 0,-44-119-45 0,40 97-49 16,0 0-42-16,4-2-30 0,8-1-17 15,3 1-6-15,5 0-3 0,5 1 6 0,2 1 3 16,3 4 4-16,3 4 4 0,-4 2-3 0,4 7-4 16,-2 5-3-16,-4 2-7 0,2 10-3 15,-5 6-2-15,-5 4 1 0,1 5 2 0,-8 4 2 16,1 3 2-16,-9 4 2 0,0 3 2 0,-6 4 0 15,-5 2 1-15,-7 1 3 0,-1 0-3 16,-2 1-3-16,1-2-4 0,-1-2-4 0,0-3 0 0,-1-3 1 16,1-3 1-16,-4-3 1 0,11-4-1 15,-3-6 0-15,5-5-2 0,3-6-2 0,9-6-1 16,0-5-3-16,2-1-2 0,15-7-2 0,-2-8-6 16,9-7-13-16,-1-4-23 0,8-6-53 0,2 0-95 15,2-3-156-15,-6 11-129 0,-12 8-272 16</inkml:trace>
  <inkml:trace contextRef="#ctx0" brushRef="#br0" timeOffset="14699.26">13651 17243 1081 0,'0'0'229'16,"0"0"117"-16,0 0-123 0,0 0-26 0,0 0-32 15,0 0-43-15,0 0-44 0,0 0-25 0,0 0-18 0,0 0-13 16,0 0-13-16,0 0-21 0,0 0-42 15,0 0-88-15,87-5-204 0,-75 0-615 0</inkml:trace>
  <inkml:trace contextRef="#ctx0" brushRef="#br0" timeOffset="14949.26">14023 16757 1932 0,'0'0'128'15,"0"0"69"-15,0 0-75 0,0 0-40 0,0 0-37 16,0 0-25-16,0 0-16 0,0 0-4 0,0 0-3 16,0 0-1-16,-20 124-1 0,34-107-1 15,5 2-1-15,-1-1 3 0,3 1 8 0,0 1 6 16,-3 2-1-16,1 1-4 0,-3 0-7 16,-7 2-3-16,1-2 4 0,-4 0 0 0,-6 1 0 15,2-3 0-15,-2-2-1 0,0-4 2 0,-2-2-4 16,-4-4-11-16,-4-1-20 0,4-1-44 0,-7-1-84 15,5-3-154-15,-5 0-298 0,9-2-231 0</inkml:trace>
  <inkml:trace contextRef="#ctx0" brushRef="#br0" timeOffset="15137.09">14096 16615 2238 0,'0'0'99'16,"0"0"88"-16,0 0-45 0,0 0-45 15,113-128-32-15,-94 114-28 0,-2 6-17 0,-3 2-12 16,0 3-6-16,5 3-2 0,-7 0-2 0,7 5-8 16,-4 1-11-16,3 0-17 0,-1 2-19 15,3 1-18-15,1 1-19 0,-4 3-28 0,1 1-45 0,-3 0-90 16,-5-3-200-16,-2-2-487 16</inkml:trace>
  <inkml:trace contextRef="#ctx0" brushRef="#br0" timeOffset="15387.31">14550 16723 2028 0,'0'0'70'15,"0"0"58"-15,0 0-23 0,0 0-14 0,0 0-17 0,0 0-27 16,23 138-14-16,-21-112-3 0,0-4-3 16,5 0 0-16,-3-1 2 0,0-3 0 0,-2 2-5 15,2-5-5-15,2 2-8 0,-2-3-7 0,0 0-4 16,-4-2-1-16,5-4-1 0,1-5 2 0,0-3 7 15,-2-1 6-15,11-10 5 0,-7-7-7 16,8-5-7-16,5-7-6 0,0-5-10 0,6-7 5 16,2-2 4-16,2-2 2 0,0-2 6 0,0 2-1 15,2-2 0-15,4 1 0 0,-4 1-1 0,-4 3-4 16,4 5-14-16,-8 6-34 0,-5 9-67 16,-3 7-149-16,-11 7-732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03-10T22:31:07.205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5.66223" units="1/cm"/>
          <inkml:channelProperty channel="Y" name="resolution" value="1983.47461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1" timeString="2025-03-10T22:31:44.251"/>
    </inkml:context>
  </inkml:definitions>
  <inkml:trace contextRef="#ctx0" brushRef="#br0">18573 7239 0,'0'0'0,"-35"23"15,-5 3 1,8-3-16,15-14 15,17-9 1</inkml:trace>
  <inkml:trace contextRef="#ctx1" brushRef="#br0">14730 5985 1108 0,'0'0'39'16,"0"0"38"-16,0 0-1 0,0 0 6 0,0 0 14 15,0 0 6-15,0 0-6 0,0 0-14 16,0 0-14-16,0 0-10 0,0 0-6 0,0 0 0 15,-37 97 1-15,37-77 1 0,0-2 2 0,0 3 1 16,2 2-1-16,0 1-2 0,2 3 1 16,-2 0-4-16,5 2-3 0,-5 0 1 0,0 2-4 0,-2 3-5 15,0-1-5-15,2 3-7 0,0 1-5 16,-2 0-5-16,4 1 2 0,0 2 3 0,-2 0 0 16,-2 3 0-16,2-3-3 0,-2 3-5 0,0 0-3 15,2 0 0-15,-2 1 0 0,0 0-3 0,2 1-1 16,-2-1 3-16,7-1-1 0,-5 2-2 15,2-2 1-15,-2 1-4 0,0 0-4 0,0-2 1 16,0 0 0-16,0-4 0 0,9 1 2 0,-9-2 2 16,2-2-5-16,-2 1 3 0,0-3 4 0,2 1-2 15,0-1 0-15,0-1-2 0,-2-2-1 16,-2 0 1-16,2-3 5 0,-2-1 1 0,2-1-2 16,3-3-2-16,-5-1-4 0,2-1 0 15,2-3 3-15,-2 0 0 0,0-3-1 0,-2 0-2 0,2-2 0 16,-2 0-2-16,2-3 2 0,-2 0 1 0,0-1 2 15,2 0 0-15,2-3 0 0,-4 1-3 16,0-3-2-16,0 0 2 0,0 0 0 0,0 0 0 16,0 0 1-16,0 0-4 0,0-1 0 0,0-1-1 15,0 1-2-15,-4-1 2 0,2-1-1 16,2 2-4-16,0-2 0 0,-2 1-4 0,2-1 1 16,0 0 4-16,-4 0 3 0,2 0 3 0,-4 0 1 0,-3 0-1 15,3 0-2-15,-6-3 0 0,1 2 2 16,1-2 4-16,0-2 1 0,-1 1 0 0,-3-1-1 15,6-1-1-15,-7-2-1 0,3 0 3 16,1 0-3-16,-5-2 0 0,8 1 0 0,-7-1-4 16,3 3 2-16,3-1 3 0,-1 2 2 0,2 0 2 15,6 3-2-15,-2-2-1 0,-3 4-2 0,3-1-3 16,4 1 1-16,0 1-1 0,0 0-5 0,0 0 0 16,0 0 0-16,7 0 4 0,-1 0 5 15,-2 4 3-15,4 1 0 0,2 4 0 0,-1 0-4 16,1 2-1-16,-4 3 1 0,5-1 0 0,-5 1 2 15,4-1-1-15,-2 1-4 0,-3-2-4 16,5 2 1-16,-4-5 2 0,-4 1 1 0,6 0 1 0,-1-3-1 16,-3-1-1-16,0 0 3 0,4-3 0 0,-4-2-3 15,-2 2-2-15,3-3-17 0,1 0-10 16,0 0 4-16,-2 0 7 0,4-4 16 0,1-2 12 16,-5-1-1-16,4-2-3 0,0-2 0 0,-2-1-1 15,7-2-4-15,-7-1 2 0,6-2-1 16,-3 1-1-16,7-2 1 0,-1 1 2 0,-5 0 0 15,7 2-1-15,-3 3-1 0,-6 0-3 0,7 3-1 16,-11-1-5-16,10 2-10 0,-7 2-8 0,3 0-14 16,-4 1-12-16,2 1-12 0,1-1-22 0,-5 2-33 15,-4 1-46-15,2 1-55 0,-2 1-79 16,0 0-120-16,0 0-429 0</inkml:trace>
  <inkml:trace contextRef="#ctx1" brushRef="#br0" timeOffset="1632.18">14315 4313 608 0,'0'0'104'0,"0"0"70"0,0 0-38 0,0 0-5 0,0 0-9 16,0 0-18-16,0 0-5 0,0 0 2 0,0 0-10 15,0 0-13-15,0 0-7 0,0 0 0 16,0 0 2-16,0 0 2 0,14-8-2 0,-12 14 0 16,-2 0-3-16,0 2-5 0,0 0-1 15,0 2-5-15,2 3-2 0,-2-1 3 0,0 1-2 16,0 3-4-16,0 1-2 0,0 5-6 0,0-1-7 0,0 2-8 16,0 0-6-16,0 2-6 0,-2 1-6 15,0-1-1-15,-2 2-2 0,0 1-3 0,0-2-2 16,0 0 1-16,4-1-3 0,0 1-1 15,0-3-3-15,0 0-2 0,0-3 1 0,0 0 2 16,0-3 0-16,0-1-2 0,0-3-6 0,0-1-11 16,0-2-12-16,0-1-16 0,2-3-16 0,-2-3-23 15,0-2-26-15,2-1-27 0,2 0-40 16,-2-7-50-16,0-1-77 0,2-1-93 0,-2 4-370 16</inkml:trace>
  <inkml:trace contextRef="#ctx1" brushRef="#br0" timeOffset="1980.56">14273 4389 1178 0,'0'0'122'0,"0"0"54"15,0 0-72-15,0 0 0 0,0 0 2 0,0 0-8 16,0 0-10-16,0 0-5 0,0 0-9 0,0 0-7 16,0 0-3-16,0 0 0 0,0 0-3 15,79-49-8-15,-67 46-3 0,5 2-3 0,-3-2-2 16,5 1 0-16,0-1-8 0,-1 2-10 0,1-3-5 16,-1 3-5-1,-3-1-3-15,-1 2-4 0,3 0-2 16,-1 0-4-16,-5 0-3 0,1 0 1 0,-1 0-1 15,-1 0-3-15,0 0 0 0,-2 2-5 0,1-1-17 16,-1 1-24-16,-4 0-28 0,0 1-33 16,0 0-33-16,-2 1-54 0,-2-1-99 0,0 0-149 15,0 0-402-15</inkml:trace>
  <inkml:trace contextRef="#ctx1" brushRef="#br0" timeOffset="2230.62">14296 4600 1706 0,'0'0'206'0,"0"0"35"16,0 0-175-16,0 0 3 0,0 0 18 0,0 0 6 15,0 0-12-15,0 0-19 0,0 0-19 0,0 0-17 16,0 0-11-16,0 0-4 0,0 0-5 15,85 5-2-15,-73-5-3 0,3-2-1 0,-1 2-1 16,-3-1-7-16,3 1-18 0,-6 0-30 16,5 0-37-16,-7-2-38 0,4 2-44 0,-1-1-75 15,-5 1-148-15,6 0-490 0</inkml:trace>
  <inkml:trace contextRef="#ctx1" brushRef="#br0" timeOffset="2699.08">14627 4762 1784 0,'0'0'52'0,"0"0"35"0,0 0-19 16,0 0-1-16,0 0-5 0,0 0-17 0,0 0-13 15,0 0-9-15,0 0-10 0,0 0-5 16,0 0-2-16,0 0-2 0,0 0 0 0,0 0-2 15,4 100-2-15,6-96 1 0,3 2 1 0,3 0 1 16,-3 1 2-16,-3-1-2 0,5 1-1 16,-7 1 0-16,2-1 0 0,-4 1 5 0,-1 0 6 15,1-2 5-15,0 1 1 0,-6-1 2 0,2 0 1 0,-2-2 3 16,0 1 3-16,0-2 2 0,-2 0 0 16,-4 2-5-16,-3-2-4 0,7-2-4 0,-2 1-4 15,-6-1-3-15,6 1-5 0,0-2-3 16,-5 0-4-16,1 0-12 0,4 0-15 0,-4 0-23 15,-1-2-26-15,5-1-38 0,-2-1-69 0,-2-1-122 16,8 2-138-16,-2 0-358 0</inkml:trace>
  <inkml:trace contextRef="#ctx1" brushRef="#br0" timeOffset="14651.65">13178 4005 340 0,'0'0'61'0,"0"0"62"0,0 0 7 16,0 0 3-16,0 0-10 0,0 0-21 0,0 0-19 16,0 0-13-16,0 0-9 0,0 0-9 0,0 0-7 15,0 0-8-15,0 0-8 0,0 0-6 16,10 1-6-16,-4-1-2 0,-4 0 1 0,5 0 5 16,-3 0 4-16,2 0 1 0,-2 0 0 0,2 0-1 15,3 0-4-15,-5 0-3 0,0 0-2 16,4 0-3-16,-2 0-3 0,3 0-4 0,-1 0-1 0,-4 0-2 15,4 0 1-15,1 0 0 0,-3 0 1 0,2 0 1 16,0 0 1-16,1 0-3 0,-1-1 1 16,-4-2-1-16,4 1-2 0,3-1 0 0,-7-1 0 15,10-1 0-15,-8 2 0 0,7-2 2 16,-7 2 0-16,2-1-2 0,3 2 0 0,-3-1-1 16,0 2-1-16,-4 1-1 0,7-2 0 0,-5 2 1 15,-2 0-1-15,4 0 0 0,0 0 0 0,-5 0-1 16,5 0 0-16,-2 0 2 0,-2 2 0 0,-4-2 1 15,4 0 0-15,2 0-1 0,-3 0-1 0,-3 0 2 16,6 0-1-16,-6 0 0 0,2 0 1 16,-2 0-1-16,0 0 1 0,0 0 1 0,0 0 0 15,2 0 0-15,-2 0 2 0,0 0 0 0,0 0 0 16,0 0 1-16,2 0 0 0,-2 0 0 0,0 0 3 16,0-2 0-16,0 1 2 0,0-1 2 15,0 2 0-15,0-1-1 0,0-1 0 16,0 1 0-16,0-2 1 0,0 1-1 0,4 1 2 0,-4-3 0 15,0 1 1-15,0 0 0 0,0 0-1 0,0 0-1 16,0-1 0-16,0 0-1 0,0 1-2 0,0-3-3 16,0 1-1-16,0 1 1 0,0-3-2 15,0 1-1-15,0 0 0 0,0 0-3 0,0 0 1 16,2-2 1-16,-2 2 0 0,2-1 0 0,-2-1 0 16,4 1-1-16,-4 0 0 0,0-3-1 15,2 1 3-15,-2 0 1 0,0 2-2 0,0-3 0 16,3 1 1-16,-3 2 1 0,0 1 1 0,0-2 2 0,0 0 1 15,0 5 0-15,0-4 0 0,0 3 1 16,0-2-4-16,0 1 0 0,0-1 0 0,0 0-1 16,-3 0 1-16,3 0 0 0,0 1 1 15,0 1 1-15,0-1 1 0,0 0 2 16,0 1 1-16,3 2-2 0,-3-1-2 0,0 2 0 0,0-2 0 16,0 1-1-16,2 2-2 0,-2-1 0 0,0-1 1 15,2 2 2-15,-2-1 3 16,0 1 2-16,0 0 5 0,0 0 3 0,0 0 0 0,0 0-1 15,0 0-2-15,0 0-1 0,0 0-1 0,0 0 2 16,0 0-1-16,0 0 0 0,0 0-2 0,0 0-3 16,0 0-4-16,0 0-2 0,0 0 1 15,0 0-1-15,0 0 1 0,0 0 2 0,0 0-2 0,0-2-1 16,0 1 0-16,0-1-3 0,4 2-1 16,-4-1-1-16,0 1 2 0,2-1-1 0,-2 1-1 15,0 0 0-15,0-2 1 0,0 2 1 0,0 0-2 16,4 0 0-16,-4-1 2 0,0-1 0 0,0 1 0 15,0-1 1-15,0 1-1 0,0-2 2 16,0 3-2-16,0-3-1 0,0 1 0 0,0 1-1 16,0-3 0-16,0 3-3 0,-4-2 0 15,4 3 2-15,-2-3 1 0,2 0 1 0,0 1 0 16,-4-1-3-16,4 3 0 0,0-3 1 0,0 2 1 0,0-2 1 16,0 0 0-16,0-1-1 0,0 1-1 15,0 0-1-15,0 0-1 0,0 2 1 16,0-4 2-16,4 4 1 0,-2-2-1 0,2 1-2 15,-4-1 1-15,0 2-1 0,2-1-1 0,0-1 4 0,-2 3 0 16,0-2-2-16,0 2 1 0,0 0-1 16,0 0-2-16,0 0 1 0,0 0 2 0,0 0-3 15,0 0-1-15,0 0 1 0,0 0 1 0,0 0 0 16,0 0 0-16,0 0 2 0,0 0-1 0,0 2 1 16,0-2 2-16,0 2 0 0,0-1 0 15,0 1-2-15,0-1-1 0,0-1-2 0,0 2-1 16,0-1 2-16,2 1 1 0,-2-2 2 0,0 1-1 15,0 1 0-15,2-1 1 0,-2-1-1 0,0 2 2 16,4-1 0-16,-4 1 1 0,2-2 0 0,-2 1-1 16,0 1-1-16,7-1 1 0,-5-1 0 15,0 0 0-15,-2 2-2 16,0-2 0-16,2 1 0 0,0 1 1 0,2-1 1 0,-2-1 0 0,0 0-2 16,2 0-1-16,-2 0 1 0,0 0 0 15,1 0 0-15,3 0 1 0,0 0 1 0,-2 0-2 16,-4 0 0-16,4 0-2 0,2 0-1 0,3 0 1 0,-7 0 1 15,2 0 1-15,2 0-1 0,2 0 1 16,-4 0-1-16,5 0-2 0,-1 0 1 16,-6 0-2-16,6 0-1 0,1 0-1 0,-5 0-3 15,4 0-2-15,0 0-2 0,-4 0-2 0,5 0 0 16,-1 0 0-16,0-1-1 0,0-1-1 0,-3 1 0 16,5-1 0-16,-2 2 4 0,-2-1 0 0,5-1 4 15,-7 1 1-15,4 1-1 0,0-2-2 16,-3 1-1-16,3-1-2 0,0 1-1 0,-4-2 0 0,5 3 1 15,-1-3 0-15,-2 1 1 0,2 1 2 16,1-2 1-16,-7 1-2 0,4 2 0 0,2-2 2 16,-6 1 3-16,2-1 5 0,-2 2 0 15,5-1 0-15,-3-1 1 0,-2 2-1 0,0-1 2 0,-2 1-2 16,2 0-1-16,-2 0 0 0,0 0 1 16,0 0 2-16,0 0 1 0,0 0 0 0,0 0-3 15,0 0 0-15,0 0 0 16,0 0 2-16,0 1 0 0,0 1 2 0,0-2 0 0,0 1 1 0,0-1-1 15,-2 3-2-15,2-1 2 0,0-2 0 16,0 3 0-16,0 0 2 0,0-1-2 0,0 1 0 16,0 1 2-16,0 1-1 0,0-1 1 15,0 1 1-15,0 1-2 0,0-1-1 0,-2 1 1 16,2 0 4-16,0 1 4 0,-2 0 0 0,-2 0-1 16,4 1-4-16,-3 0-4 0,3 1 0 0,-4 0 4 15,2 2-1-15,0 0 0 0,0-1 0 0,2 1-1 16,0 0 0-16,-2-2 0 0,0 1 1 15,-2 1 1-15,2-2-1 0,2 0-1 0,-4 0-2 0,4-1-1 16,-2 1 0-16,2-2 1 0,0-1 0 16,0 1 0-16,0 0-1 0,0-1-1 0,0-2 1 15,0 2-1 1,0-1 0-16,0-1 2 0,0 1 1 0,0 0-1 0,0-2 0 0,0 0-1 0,0 0 0 16,0-2 0-16,0 1-1 0,0 1 1 15,0-2 1-15,0 2-2 0,0-3 0 0,0 3 0 16,2-1 1-16,2-1 2 0,-4 1 0 0,0-1-3 15,2 1 1-15,-2-2 0 0,4 0 1 0,-4 0 0 16,0 2-1-16,2-2 0 0,-2 0 2 16,0 1-2-16,0-1 2 0,0 2-1 0,0-2-2 15,0 0 0-15,2 0 1 0,-2 0-1 0,0 1 1 16,0-1 1-16,0 2 0 0,0-2-2 0,0 0 1 16,2 0-1-16,0 0 0 0,-2 1 1 0,2-1 0 15,-2 0-2-15,4 0 1 0,-1 0-1 16,1 0 0-16,0 0 1 0,-4 0 1 0,4 0 0 15,0 0 0-15,0 0 0 0,0 0-1 0,0 0 0 16,-1 0-1-16,3 0 0 0,0 0 1 16,-2 0 0-16,2 0 1 0,5 0-2 0,-7 0-1 15,6 0 0-15,0 0-2 0,-1 0 3 0,1 0 2 0,-4 0 0 16,7 0-4-16,-7 0-2 0,8 0-1 16,-8 0-1-16,9-1-3 0,-5-1-5 0,3 1-2 15,3-1-1-15,-3 1 0 16,-1-3 1-16,5 1-4 0,-3 2-5 0,-4-1-6 0,5 1-1 15,-3 1 1-15,1 0-4 0,1 0-2 0,-4 0-5 16,1-2-8-16,5 2-9 0,-9 0-8 0,7 0-7 16,-6-1-9-16,5-1 0 0,-9 2 13 15,4-1 12-15,0 1 8 0,-6 0 8 0,0 0 8 16,1 0 6-16,1 0 7 0,-4 0 9 0,0 0 10 16,0 0 7-16,0 0 5 0,0 0 5 0,0 0 5 15,-4 0 6-15,4-2 5 0,-3 1 4 0,1-1 0 16,2 2-2-16,0-3-4 0,-2 2-3 15,2 1-4-15,0-2-4 0,0 1-2 0,0-1-2 16,0 1-2-16,0-1-3 0,0 0 0 0,0 1-4 16,0-1 0-16,0-1-3 0,0 0-1 0,2 0-1 15,-2-1 1 1,0-1 2-16,0 1 2 0,2-2 1 0,-2 0-1 0,3-2 1 0,-3 2 1 16,0-1-2-16,4 1 0 0,-4-3-2 0,2-1 2 15,-2 3 2-15,0-2 0 0,4-2 1 0,-4 2-3 16,2-1-1-16,-2-1-1 0,2 1 0 15,-2-3-1-15,2 1 1 0,-2 0-1 0,0 0 0 16,0 1-1-16,0 0 2 0,2-2 1 16,-2 4 6-16,0 0 10 0,0 2 7 0,0-1 7 0,0 2-1 15,0 1-4-15,0 1-2 0,0-1-2 0,0 2-1 16,-2 0 1-16,2-2-4 0,0 4-1 16,0-2-2-16,0 2-2 0,-2-2-1 0,2 3-2 15,0-1 1-15,0-1 0 0,0 0 1 0,0 1 0 16,0 1 0-16,0 0 0 0,0-2-4 31,0 2-1-31,0-1-1 0,0 1-3 0,0 0 3 0,0 0 0 0,2 0 0 0,-2 0 3 0,0 0-1 0,0 0-1 16,2 0-2-16,0 0-1 0,-2 0-1 15,4 0-1-15,-4 1-1 0,2 1-2 0,3-2-1 16,-5 1 1-16,2 1 2 0,0 0-2 16,-2-2 2-16,4 1 0 0,2-1-2 0,2 0 0 15,-4 0 1-15,9 0 1 16,-7 0-1-16,4 0-2 15,1 0 2-15,1 0-1 0,-4 0-1 0,7 0 0 16,-9 0-2-16,9 0 2 0,-9 0 1 0,8 0-3 16,-3 0 1-16,-1 0 1 0,0 0-1 0,1 0 1 15,-1 0-3-15,0 0-3 0,1 0-3 16,-1 0-3-16,0 2-3 0,-2-2-1 0,3 1 2 16,-3 0 0-16,-2-1 2 0,5 0-1 0,-5 0 0 15,-2 0 2-15,6 0 1 0,-6 0 2 0,-2 0 0 16,7 0 2-16,-3 0 2 0,-4-1 1 15,0 0 3-15,2-1-1 0,0 1 1 0,-2-1 1 16,-2 0 1-16,0 1 1 0,0 1 1 0,5-2 0 16,-5 1 0-16,0 1 3 0,0 0 3 0,0-2 1 15,0 2 1-15,0 0-3 0,0 0 1 16,0 0 0-16,-5 0-1 0,5 0 3 0,0 0 0 16,-2 0 0-16,2 0-1 0,0 0-1 0,-4 0 0 15,4 3-2-15,0-1 0 0,0 1 0 0,0 0-1 16,0 0 2-16,0 1 2 0,0 0 1 0,0 3-1 15,0-1 1-15,0 0-2 0,0 1 0 16,0 3 4-16,0-1-1 0,0 1 2 0,0 1 1 16,-2 0-3-16,2-1 0 0,0 0 2 0,0 2-3 15,0-1-1-15,-2 1-2 0,2 1-1 0,0-3-3 16,0 1-1-16,0-1-1 0,0 0-2 16,0 1 2-16,0-2-1 0,0 2 1 0,0-2 2 15,0 0-3-15,0-3-1 0,2 2-1 0,-2-2 0 16,2 2 0-16,-2-3 1 0,4 1 1 0,-2-1 0 15,-2 1 0-15,0-3 1 0,0 1-2 16,5-1 0-16,-5 1 3 0,2-3 0 0,-2 4-2 16,0-4-1-16,0 1 0 0,2-1-1 0,-2-1 3 15,0 0 2-15,0 0-2 0,0 0 4 0,2 0 0 16,-2 0-3-16,0 0-3 0,0 0-3 16,0-4-1-16,0 2 2 0,2-1 1 0,-2 2 0 15,0-1-1-15,0 0-1 0,2 1 0 0,-2-2 2 16,0 1 3-16,0 1 0 0,4-1-2 0,-4 1-2 15,4 1-2-15,-4 0-1 0,2 0 1 0,0 0 1 16,0 0 0-16,0-2 0 0,1 2 0 16,3 0 1-16,0-1 1 0,0 1 0 0,2 0 0 15,3-2-3-15,-3 2 0 0,2-1 0 0,-1-1 1 16,3 1 1-16,-2 1-1 0,1 0 1 16,-3 0 0-16,2 0-1 0,1 0 1 0,-1 0 0 0,4 0-2 15,-5 0-4-15,5 0-5 0,-8 0-6 0,9 0-3 16,-5 0 2-16,3-2 1 0,-5 2 5 15,2-1 2-15,0 1 2 0,1 0 0 0,-7 0-2 16,6 0-4-16,-4 0-4 0,3 0 2 16,-1 0 0-16,-6 0 0 0,8 0 2 0,-3 0-1 0,-3 0 1 15,-2 0 1-15,4 0-1 0,0 0 1 16,-4 0-2-16,2 0 4 0,-1 0 0 0,-1 0 0 16,2 0 2-16,0-2 0 0,-4 2 4 0,2 0 3 15,0-1 1-15,-2 1 1 0,0 0 0 16,0-2 0-16,0 1 2 0,0 0 0 0,0 1-1 15,0-3 0-15,0 1-2 0,0-1 2 0,0 0 0 16,0 0-2-16,0 0 2 0,0-2-2 0,0 1 1 16,0-1 1-16,0-1-1 0,-2 0 1 0,2 0 1 15,-2 0-1-15,2-2 0 0,-4 2 1 0,0-3 1 16,4 0 0-16,0 2 1 0,0-4-1 16,0 1 1-16,0-3 0 0,-2 1 1 0,2 0 0 15,0-2-2-15,0 1-1 0,0 1 0 16,0-2 2-16,0 1 1 0,0 2 4 0,0-1 5 0,0 1 4 15,0 4 5-15,0-1 2 0,0 3 1 16,0 2-2-16,-3-2-1 0,3 2-1 0,0 1 1 0,0 1-5 16,0-1-2-16,0 2-3 0,0 0-4 15,0 0-3-15,0 0-1 0,0 0 1 0,0 0-2 16,0 0 2-16,0 0 3 0,0 2-1 16,0-1-3-16,0 1-1 0,0-2-1 0,0 1 1 15,0 1 1-15,3 0 2 0,-3-1-1 16,0 1-1-16,0 0-1 0,2-2 2 0,-2 1-2 0,4 1 3 15,-4-1 1-15,4 2-2 0,-4-1-1 0,2 0-1 16,0-1-2-16,0 2 2 0,-2-3 1 16,4 3-1-16,0-1 0 0,3-2-2 0,-3 1 0 15,0-1-2-15,6 0 2 0,-2 0 1 0,1 0-1 16,3 0 0-16,3 0 1 0,-7 0-4 16,8-1-2-16,-3-2 0 0,-3 1-3 15,5-1-3-15,-1 0 0 0,-6 3-2 0,7-3-2 0,-7 1 0 0,6 2 0 16,-3-1 1-16,1-1 2 0,3 1 1 15,-3 0 3-15,1 0 0 0,-1-1-1 0,-2-1 2 16,5 1 0-16,-5 1-3 0,2-2 1 16,-3 1-1-16,1 2-1 0,-6-1 1 0,9-1 2 15,-9 1 2-15,4 1 1 0,2-3 0 0,-6 1 2 16,7 2 2-16,-7-1 2 0,2-1 2 0,-4 2-2 16,9-1-2-16,-9 1 0 0,0 0 1 15,-2 0 3-15,2 0 2 0,-2 0-1 0,0 0-1 0,2 0-1 16,-2 0 4-16,0 0 3 0,0 0 4 15,0 0 3-15,0 0 1 0,0 0 1 0,0 1-2 16,0 2 0-16,0 2 3 0,-2-1-2 16,2 2 4-16,0 2 0 0,-2-1-4 0,2 2 0 15,0 2-3-15,0 1-1 0,0 0 1 0,0 2 0 16,-2 0-2-16,2 0-1 0,-2 3 0 0,2-2-5 16,0 2 0-16,0-2-1 0,0-1-3 0,0 0 2 15,0 2-1-15,0-3-1 0,0 1 0 16,0 0 0-16,0-2-1 0,0 0-1 0,0 0 2 15,0-3 0-15,0 0-1 0,0 0 2 16,0-1-1-16,0-2-2 0,2 0 1 0,-2 0-1 0,0-2-1 16,2 1 2-16,-2-3 0 0,0 2 2 15,0-4 0-15,2 3-2 0,-2-3-2 0,2 0 0 0,-2 0-2 16,0 0-2-16,4 0 1 0,-4 0-2 16,4-3 0-16,-4 3 1 0,2-3 2 0,0 0-1 15,-2 0 1-15,2 1 0 0,0-2-1 16,-2 2 0-16,0-1 0 0,2 0-1 0,0 2 3 15,3-1-1-15,1-1-1 0,-2 2 2 0,-2-1-2 16,6 1 0-16,1-1 2 0,-5 1-1 0,8-1 2 16,-6 1-3-16,9 1-1 0,-9 0-1 0,6-2 0 15,-3 2 0-15,5 0-4 0,-6 0-2 16,7-2 0-16,-9 2-1 0,9 0 2 0,-7 0 5 16,4 0 0-16,-4 0 3 0,3 0 2 15,1 0 0-15,-4 0 1 0,1 0 0 0,3 0-3 0,-4 0 1 16,3 0-2-16,-7 0 1 0,8 0 2 0,-8 0 1 15,1 0 0-15,5 0-1 0,-4-1-2 0,-4 1 1 16,8-2-1-16,-3 2 0 0,-3-1 0 16,6-1-1-16,-4 1-2 0,3-1-3 0,-1 1-1 15,-4 1 1-15,8-2 0 0,-5 2 0 16,-3 0 2-16,6 0-1 0,-6 0-2 0,0 0 2 16,3 0 0-16,-1 0-1 0,-2 0 2 0,-2 2-2 15,0-2 0-15,4 0 4 0,-2 0 1 0,-2 1 0 16,1-1 1-16,-3 0-1 0,0 0 3 0,0 0 3 15,0 0 2-15,0 0-2 0,0 0 0 0,0 0-1 16,0 0 2-16,0 0 0 0,0-1-1 16,-3 1 1-16,1-2-2 0,2-1-1 0,-4 3-1 15,0-3 2-15,2 0 1 0,0 2 1 0,2-2 0 16,-2-1-2-16,0-1-1 0,0-1 1 0,0 1 4 16,-2-2 1-16,4 1 1 0,-5-3 1 15,3-1-1-15,0 0-1 0,2-1-1 0,-2 0 1 16,0 0-2-16,2-1 2 0,-2 1 0 0,2-3-2 15,-2 1 0-15,2-3 0 0,0 3-2 16,-6 1 1-16,6 0 0 0,0 1-1 0,0-1 4 16,0 2-3-16,6 0-4 0,-4 1 0 0,0 0-1 15,0 0 0-15,0 3 0 0,0-1 1 0,5 1 0 16,-3 0 2-16,-2 0-1 0,0 0-1 0,0 0 0 16,0 1 0-16,-2 0 1 0,0 4 0 0,0-2 1 15,2 1 3-15,-2 2 2 0,0 0 4 16,0 0 5-16,0 0-1 0,0 0-3 0,0 0 0 15,0 0-2-15,-2 0 0 0,2 0 0 0,0 2-5 16,0-2 1-16,-2 1 1 0,2-1-2 16,0 2 1-16,0-1-2 0,0-1-5 0,0 0 0 0,0 0-1 15,0 0 0-15,0 0 3 0,0 0 3 0,0 0 1 16,0 0 2-16,0 0-1 0,0 0-4 16,0 2 1-16,0-2-3 15,2 1-2-15,0-1 2 0,0 2-2 0,8-2 1 0,-5 0 1 16,1 0 0-16,4 0 1 0,-4 0 0 0,9 0-1 15,-7 0-1-15,7 0-1 0,-3 0 0 0,-4 0 4 16,7 0 1-16,-7 0-3 0,8 0-1 0,-1 0-2 16,-7 0 1-16,9 0 1 0,-5-2 0 15,-4 1-2-15,9-1-4 0,-9 1-1 0,7-2-2 0,-3 3-1 16,-4-3 2-16,7 1-2 0,-7 1-1 16,5-1 1-16,-5-1 0 0,4 2-1 0,-4-2 1 15,5 0 0-15,-5 1 3 0,5-3 3 16,-5 2 0-16,4 0 2 0,-1 0-2 0,-1 2 1 15,-6-2 0-15,8 1 2 0,-7 1 1 16,-1-1 1-16,4 1 1 0,-4 1 0 0,-2-1 0 0,0 1-1 16,0 0-2-1,4 0 5-15,-1 0 2 0,-3 0 3 0,-2 0 1 0,2 0-1 0,-2 1 2 0,2-1-1 16,-2 1 0-16,2 1-1 0,-2-1-3 16,2-1-3-16,6 2 0 0,-6-1 0 0,0 1-1 15,0-1 1-15,0 1 0 0,1-1-2 16,-1 1 1-16,0 1 1 0,4-2-2 0,-4 1 0 0,0 1 1 15,0-1 1-15,-2 1 3 0,0 1 2 16,2-1 0-16,-2 2 3 0,0-1 4 0,0 2-1 16,0 1 2-16,0-1 0 0,0 3 0 0,0-2 2 15,-2 4 3-15,2-1 1 0,-2 1 0 0,0 1-2 16,0 0-2-16,-4 2 0 0,4 0-1 16,2-2-2-16,-2 1 0 0,2 2-6 0,0-1-5 15,0 1-9-15,0-1 0 0,0-1 8 0,0 0 5 16,0-2 7-16,0 1-4 0,0-1-10 0,0-1-1 15,0 3 0-15,0-3 2 0,0-1 3 0,0-1-2 16,0 0-1-16,0-3 1 0,0 0 1 16,0-1-2-16,0 1 1 0,0-1 0 0,0-1-3 15,0-1 2-15,0 1 1 0,0-1-2 16,0-2 2-16,0 1-2 0,0-1 1 0,0 0 3 0,0 2-2 16,0-2 0-16,0 0-3 15,0 0-2-15,0 0 3 0,0 0 2 0,0 0 0 0,0 1 0 16,0-1-3-16,0 0-3 0,0 0 0 0,0 0 1 15,0 2-1-15,0-2 1 0,2 0 0 0,0 0-2 16,-2 0 1-16,8 0 2 0,-6 0 2 16,0 0-2-16,0 0 0 0,2 0-5 0,5 0-2 15,-3 0 1-15,-4 0-2 0,8 0 0 0,-2 0 0 0,-3 0-4 16,7 0 2-16,-6 0 4 0,7 0 2 16,-5 0 2-16,4 0 1 0,-3 0-3 15,5 0 1-15,-8 0 2 0,9 0-3 0,-3 0 0 16,-2 0 0-16,3 0 0 0,-7 0 0 0,8 0-3 15,-5 0 0-15,5-2-2 0,-6 2-2 16,5-1 0-16,-1-1 1 0,-1 1 0 0,-1 1 1 0,-2 0 2 16,5-2 0-1,-5 2 0-15,2 0 4 0,-4 0-1 0,-1 0 1 0,5 0 0 0,-4 0 2 16,-2 0-1-16,0 0 0 0,7 0 1 0,-7 0-3 16,0 0-1-16,4 0-1 0,-2 0 1 0,-1 2 3 15,3-2 1-15,-4 1 1 0,2 1 0 16,-6-2 1-16,11 1 0 0,-7 1 0 0,0-2 1 15,-2 1 0-15,0-1-1 0,6 0 1 16,-6 2 1-16,0-2 0 0,0 0 0 0,0 0-1 0,-2 0-1 16,0 0 2-16,0 0 1 0,3 0-1 15,-3 0 1-15,0 0 0 0,0 0 0 0,0-2 2 0,0 1 0 16,2 1 0-16,-2-2 1 0,0 1 2 16,0-1 1-16,0 1 0 0,0-1-2 0,0-1 1 15,0 0-2-15,0 0 2 0,0 0 1 0,0-2 1 31,0 1 1-31,0-1 1 0,0 1-1 0,0-2 0 0,0 0-2 0,0-3-1 0,0 3-1 16,0-3-2-16,0 0 1 0,-2-1-1 0,2 0-4 16,-3-1 0-16,3-3 0 0,0 3-1 15,-2-3 1-15,2-1 1 0,0 0-1 0,0-1-1 16,0 1 1-16,0 2-2 0,0 0 0 0,0-1-1 0,0 3-1 16,0 2 1-16,0 0 0 15,0 0 3-15,0 3 3 0,0-2-2 0,0 2 1 0,-2 2 0 16,2-1 1-16,-2 1 0 0,2-1 1 15,0 1 5-15,-2-1 0 0,2 1 3 0,0 1 1 16,0-2-2-16,0 3-4 0,0-1-2 0,0 0 1 16,2 0 1-16,-2 0-1 0,0 3-2 0,0-3 0 15,0 2 1-15,0-1 1 0,0 2 3 0,2-1 0 16,-2-2-1-16,0 3 1 0,0-2-1 0,0 1 0 16,2-1-4-16,-2 2-1 0,2-2 0 15,-2 2-2-15,0-1 4 0,0-1 0 0,0 2 0 16,0 0 3-16,3 0-1 0,-3 0-3 0,2 0-2 15,-2 0-6-15,6 0 0 0,-4 0 4 16,2 0 0-16,-2 0 0 0,0 0 1 0,2 0 0 0,7 0-2 31,-7 0 0-31,8 0 1 0,-4 0-3 0,5-1 2 0,-3-1 0 0,7 1-3 0,-3-1 4 16,-4 2 0-16,7 0 0 0,0 0 1 16,-3 0-2-16,-2 0-1 0,3 2 2 0,-1 1-2 0,-5-2-2 15,5 4 3-15,-6-3-1 0,7 1 1 16,-3-2 2-16,-3 2 0 0,5-3 1 0,-6 3 0 15,7-1-2-15,-9-2 1 0,8 0-2 16,-1 0 3-16,-5 0-2 0,4 0-2 0,-3 0 1 0,-3 0 0 16,6 0 0-16,-8 0 0 0,9-2 1 15,-7 1 0-15,-2-1-1 0,4 1 0 0,-3-1-1 16,-3 1 2-16,0 1 0 0,2 0 0 16,2 0 0-16,-4 0 0 0,-2 0 0 0,0 0-1 0,2 0-2 15,-2 0 1-15,0 0 0 0,0 0-1 0,0 0 2 31,0 0-1-31,0 0 0 0,0 0 3 0,0 1-1 0,0 1 0 0,0-1 2 0,0-1-3 16,0 0-1-16,0 2 4 0,0 1 2 0,0-2-2 16,0-1-4-16,0 2 0 0,0-1 2 15,-2-1 2-15,2 2 6 0,0-1 1 0,0 1 0 16,0-1 0-16,0-1-2 0,0 2-4 0,0-2-1 16,0 1-1-16,-2 1 1 15,2-2 3-15,0 2 0 16,-6-1-1-16,6 1 0 0,0-2 0 0,-2 1-1 15,2 1-1-15,0-1 0 0,0 1-1 16,0-2 0-16,0 0 1 0,0 1-1 0,0-1 2 16,0 2 0-16,0-2 0 0,0 1 0 0,0-1-1 15,0 2-2-15,0-2 2 0,2 1 0 0,-2 1 1 16,0-2 2-16,0 0 0 0,0 0-1 16,0 1 0-16,0 1 1 0,0-2-1 0,0 1-2 15,0-1 2-15,0 0-2 0,0 0 0 0,0 0 0 16,0 0-2-16,0 0 1 0,0 0 0 0,0 0 1 15,0 0 3-15,0 0-2 0,0 0 2 16,0 0 1-16,0 0-1 0,0 0 0 0,0 0-2 16,0 0-3-16,0 0 1 0,0 0 1 0,0 0-1 15,0 0 1-15,0 2-1 0,0 1-3 0,0-2 2 16,0 4 1-16,0-1-1 0,0 2 5 0,0 3-2 16,6 0 0-16,-6 0 0 0,0 2 1 15,0 1 2-15,0 0 0 0,0 2-2 0,0-2 1 16,0 1-3-16,0 0 0 0,0-1 0 0,-6 0 0 15,6 0 1-15,-2-1-1 0,2 1-1 0,-2-2 1 16,2 1-2-16,0 1 1 0,0-2 1 16,0 0-3-16,0 0-1 0,0-2 1 0,0 1 0 0,0 0 1 15,0-2-1-15,0 1 1 0,0-1 2 16,0-1-3-16,0 0 3 0,0-1-2 0,0 0-5 16,0-1 5-16,0-1 0 0,0-1-1 15,0 2-1-15,0-4 0 0,0 3-1 0,2-3-4 0,-2 2 0 16,2-2 1-16,4 0 0 0,-4 0 2 15,0 0 1-15,-2 0 0 0,4 0 0 0,-2 0 1 16,0-2-2-16,7 1-2 0,-5-1 2 0,0 1-3 16,0-1 3-16,4 1 2 0,-1-1 0 0,-3 1 1 15,8-1-1-15,-6 2-1 0,7 0-2 16,-5-1 2-16,9-1 1 0,-3 1 1 0,-4 1 0 16,7-2-2-16,-1 2 2 0,1 0 1 15,0-1 0-15,-5 1 0 0,4 0 2 0,1-2 1 0,-3 1 1 16,-3 1 0-16,3 0-3 0,-5 0-1 0,7 0 0 15,-6-2 0-15,1 2-1 0,3-2-1 16,-6 2 1-16,5-1-2 0,-5 1 1 0,7 0 1 16,-9 0-2-16,8-2 2 0,-8 2 0 15,9-1-4-15,-5-1-5 0,-1 2-8 0,-5-1-6 16,6-1-7-16,-4 2-6 0,-2 0-12 0,5 0-15 16,-7 0-13-16,0 0-21 0,0 0-28 0,-2 0-46 15,0-1-84-15,0 1-147 0,0 0-495 0</inkml:trace>
  <inkml:trace contextRef="#ctx1" brushRef="#br0" timeOffset="24513.55">13755 2511 300 0,'0'0'60'15,"0"0"74"-15,0 0 22 0,0 0 3 0,0 0-9 16,0 0-7-16,0 0-9 0,0 0-18 0,0 0-13 15,0 0-1-15,0 0-7 0,0 0-8 16,35-44-1-16,-33 51 0 0,-2 2 2 0,2 2-5 16,-2 0-12-16,0 4-12 0,2-1-7 0,-2 2-5 15,2 2-4-15,2 2-1 0,-2 0-2 0,0 1-3 16,2 0-5-16,1 0-5 0,-3 2-6 0,4 0-5 16,-4 0-2-16,4-3-4 0,-4 1 0 15,2-1-2-15,3-1-2 0,-1-3-1 0,-4 0-2 16,0-2-2-16,0-2 2 0,0 0-1 0,2-1-2 15,-4-2 3-15,0-1-1 0,2-4-2 0,-2 2-1 16,0-2-7-16,0-1-13 0,0-1-14 16,0-1-16-16,0 1-14 0,0-2-12 0,0 0-11 15,0 0-10-15,2 0-9 0,-2 0-14 0,6-3-19 16,-3-2-34-16,1 1-23 0,2-3-18 0,0 1-63 16,-4 3-283-16</inkml:trace>
  <inkml:trace contextRef="#ctx1" brushRef="#br0" timeOffset="24874.57">14114 2654 1001 0,'0'0'47'0,"0"0"47"16,0 0 2-16,0 0 3 0,0 0 4 0,0 0 7 15,0 0 7-15,0 0-6 0,0 0-19 16,0 0-17-16,0 0-15 0,-122 34-10 0,104-28-1 15,7 1-2-15,-3 1 2 0,-1 1 7 0,-1-3 2 16,8 3-3-16,-5-2-3 0,7-1-8 0,-6 0-8 16,8 1-7-16,-5-1-5 0,7 0-3 15,2 0-3-15,-2-2 1 0,2 1 0 0,0 1-2 0,2-1 0 16,0-1-3-16,7 2-1 0,-7 0-2 16,4 1-4-16,4-1 2 0,-8-2-2 0,6 2-2 15,1 0 2-15,-3 0-4 0,6 0-3 16,-8 0 2-16,11 0 0 0,-9 0 1 0,9 0 0 0,-9 0-1 15,8-1 0-15,-8 0-2 0,9-1 0 16,-7 2-8-16,5-1-17 0,-1-2-19 0,-2 0-25 16,5-2-23-16,-7 1-19 0,4-1-20 0,-3-1-23 15,5 0-28-15,-8 0-38 0,7 0-25 0,-9-1-23 16,4-4-43-16,-6 5-219 0</inkml:trace>
  <inkml:trace contextRef="#ctx1" brushRef="#br0" timeOffset="25173.7">14214 2643 534 0,'0'0'99'0,"0"0"94"16,0 0-16-16,0 0-23 0,0 0-24 16,0 0-22-16,0 0-3 0,0 0 1 0,0 0-14 15,0 0-12-15,0 0-8 0,0 0-6 0,0 0-7 16,0 0-8-16,20 17-6 0,-20-3-3 0,0-3-4 15,0 2-4-15,0-2-4 0,0 3-4 0,0-2-2 16,0 1-1-16,0-1-3 0,0 0-2 16,0 1-4-16,2-1-4 0,-2 0-1 0,2 0-4 15,-2-1-2-15,0 0 2 0,0-2-2 0,0 2 0 16,0-3 2-16,0 1-3 0,0 0-11 0,0-1-19 16,0-1-30-16,4-1-37 0,-1 0-48 15,1-3-70-15,-2 0-98 0,-2-1-492 16</inkml:trace>
  <inkml:trace contextRef="#ctx1" brushRef="#br0" timeOffset="25738.18">14511 2704 400 0,'0'0'88'0,"0"0"96"0,0 0 1 15,0 0-18-15,0 0-23 0,0 0-22 16,0 0-16-16,0 0-2 0,0 0 3 16,0 0-10-16,0 0-11 0,0 0-11 0,0 0-7 15,-62 62-6-15,54-53-4 0,4 2-3 0,0 0-4 0,2 1-3 16,0 0-2-16,-5-1-4 0,3 0-4 0,2 0-6 16,2-2-5-16,0-1-3 0,0-1 0 15,6-1-3-15,1 2-2 0,-3-2-4 0,4-1-2 16,0-1-1-16,-4 1-3 0,7-2-2 0,-1 0 2 15,-2-2 0-15,3-1 0 0,-1 0 0 16,0 0-3-16,1 0-7 0,-1-1-9 0,0-4-9 16,-1-1-7-16,5 0-5 0,-8 0 0 0,5 0-3 15,-3 0-1-15,-2-2 3 0,4 2 2 16,-6-3 6-16,5 0 5 0,-7 0 4 0,4 0 7 0,-4 0 1 16,0 0 4-16,-2 0 2 0,0 0-1 15,-4 1-2-15,-2 0 0 16,-2 1-1-16,3-1 1 0,-7 1 0 0,8 0 0 0,-9 0-3 15,5 0-7-15,-4 2-7 0,4 1-7 0,-7-1-4 0,9 1-4 16,-4 1-4-16,1 1-7 0,5 2-8 16,-2 0-12-16,0 0-16 0,2 3-25 0,4 3-48 15,-2-1-54-15,2-1-78 0,0-2-315 0</inkml:trace>
  <inkml:trace contextRef="#ctx1" brushRef="#br0" timeOffset="26099.15">14691 2580 1099 0,'0'0'54'0,"0"0"51"16,0 0-3-16,0 0 11 0,0 0 9 0,0 0-2 0,0 0-3 15,0 0-6-15,0 0-15 0,0 0-20 0,0 0-14 16,0 0-10-16,0 0-8 0,-2 129-3 0,2-112-4 16,-2 0-5-16,2-1-8 0,0 2-6 0,0-3-7 15,0 0-6-15,0 1-1 0,0-2 3 16,0-2-2-16,0 2 3 0,0-3-2 0,0-1-18 15,0 0-23-15,0-3-34 0,2 1-39 0,2-4-41 16,-2-1-50-16,6-1-73 0,-1-2-81 0,-5 0-382 16</inkml:trace>
  <inkml:trace contextRef="#ctx1" brushRef="#br0" timeOffset="26397.94">14856 2730 1188 0,'0'0'115'15,"0"0"51"-15,0 0-50 0,0 0 19 16,0 0 4-16,0 0-8 0,0 0-11 0,0 0-10 31,0 0-17-31,0 0-23 0,0 0-21 0,0 0-14 16,0 0-11-16,0 0-4 0,-93 83 1 0,93-73-2 15,5-1 1-15,-3-1-1 0,2 0-4 0,-2-2-3 16,8 1-2-16,-6 0-4 0,0-3-2 0,3 1 0 16,1-1 0-16,-4-1 2 0,0 0-2 15,6-1-13-15,-3-2-14 0,-3 0-20 0,8 0-22 16,-6 0-18-16,7 0-18 0,-7-3-22 0,6-3-27 16,-5 0-45-16,5 0-64 0,-6 1-63 0,-2 0-406 15</inkml:trace>
  <inkml:trace contextRef="#ctx1" brushRef="#br0" timeOffset="26680.42">15022 2550 1308 0,'0'0'53'0,"0"0"64"0,0 0 17 0,0 0 3 0,0 0-15 16,0 0-14-16,0 0-5 0,0 0-7 15,0 0-18-15,0 0-16 0,0 0-14 0,0 0-10 16,0 0-7-16,-11 110-5 0,11-93 1 0,0 0-2 16,0-2-1-16,0 0-2 0,0-1-6 15,0 0-6-15,0 0-4 0,0-2-3 0,0 1 1 0,-2-1 1 16,0-2 1-16,2 1-6 0,0-2-7 0,0 0-12 16,0-2-16-16,0-1-21 0,0-1-20 15,0 0-20-15,0-1-14 0,0-1-12 0,2-1-15 16,0 1-25-16,0-3-52 0,-2 0-36 0,3 0-52 15,-1 0-298-15</inkml:trace>
  <inkml:trace contextRef="#ctx1" brushRef="#br0" timeOffset="27213.76">15152 2709 1249 0,'0'0'61'0,"0"0"67"16,0 0 17-16,0 0 12 0,0 0-13 15,0 0-13-15,0 0-5 0,0 0-10 0,0 0-19 16,0 0-19-16,0 0-15 0,0 0-12 0,0 0-6 16,0 0-5-16,-79 63-7 0,79-54-2 15,0 2-3-15,0-2-4 0,0 2 1 0,0-2-3 16,0 0 0-16,5 1-1 0,5-2-4 0,-6-1-2 15,4 1-2-15,1-2-1 0,-5 0-1 16,8-1-1-16,-4 1-4 0,1-3-4 0,1 2 0 16,4-2 1-16,-5-2 1 0,7-1 1 0,-5 0 1 15,1 0-2-15,2 0-2 0,3-1-3 0,-5-4-3 0,3-1-6 16,3 0-7-16,-3 0-5 0,-5 0-6 16,7-2-3-16,-3-1-3 0,-5 1-1 0,3 0 2 15,-6-1 2-15,7 0 8 0,-7-2 6 16,-2 2 4-16,0 1 3 0,2 0 1 0,-6 1 1 15,0 1 0-15,0-2-1 0,0 0 4 16,-2 4-1-16,-2-1 1 0,-4 2 2 0,6-1-1 0,-7 3 1 16,1-1 1-16,4 2 3 0,-4 0 5 15,0 2 5-15,3 3 6 0,-3 0 8 0,0 2 8 0,6 0 7 16,-2 2 3-16,-5-2-4 0,9 3-9 16,-2-1-8-16,2 0-6 0,0 1-2 0,2-2-3 15,7 1 2-15,-5-2-3 0,-2 1-5 16,6-4 1-16,-2 1-3 0,1 1-1 0,-3-1-1 0,8-2-4 15,-8-2-9-15,9 4-20 0,-7-5-29 16,2 3-31-16,0-2-36 0,-1-1-45 0,5 0-56 16,-6 0-92-16,-2 0-128 0,5 0-394 0</inkml:trace>
  <inkml:trace contextRef="#ctx1" brushRef="#br0" timeOffset="27731.89">15605 2889 1445 0,'0'0'32'0,"0"0"26"0,0 0-6 16,0 0-2-16,0 0-5 0,0 0-10 16,0 0-4-16,0 0-1 0,0 0-9 0,0 0-9 15,0 0-5-15,0 0-2 0,0 0-1 0,126-98 1 16,-112 85 1-16,-5 1-1 0,5-2 0 0,-6 2 1 16,5-2 2-16,-5 0-1 0,4-1 1 0,-5-2 4 15,7 2 2-15,-4-1-1 0,1-2-1 16,-5-1 0-16,6 1-3 0,-8 0 2 0,7 0 5 15,-7-2 2-15,0 4 4 0,-2-1 8 16,0 0 7-16,-2 2 6 0,8 2 7 0,-8 1 2 16,2 2-1-16,-2 4 1 0,0 3-5 0,0 2-5 15,0 1-9-15,0 0-9 0,-6 4-6 0,2 2-2 16,0 4 2-16,0 2 4 0,2 2 6 0,-4 2 1 16,-1 2 0-16,5 2-1 0,0-1-2 0,-2 2-5 15,-4-1-4-15,6 1-1 0,-2 1 0 16,4-1 4-16,-7 1 1 0,3 2-2 0,-2 1-5 15,4-2-6-15,2 2-2 0,-2-1-4 0,0 1 1 16,0-2-1-16,0 3-28 0,-2 0-47 0,0 1-19 16,1-3-7-16,1 2-26 0,-2-3-30 0,2-3-75 15,0-4-163-15,-4-6-491 0</inkml:trace>
  <inkml:trace contextRef="#ctx1" brushRef="#br0" timeOffset="27967.52">15692 2777 1366 0,'0'0'222'0,"0"0"73"0,0 0-155 16,0 0-7-16,0 0-11 0,0 0-21 0,0 0-17 15,0 0-13-15,0 0-14 0,0 0-17 16,0 0-15-16,0 0-12 0,0 0-8 0,0 0-5 15,80-45-12-15,-65 45-16 0,-5 0-25 0,4 0-34 16,5 0-33-16,-5 0-40 0,-1 0-60 0,3 0-105 16,-3 0-89-16,-7 0-322 0</inkml:trace>
  <inkml:trace contextRef="#ctx1" brushRef="#br0" timeOffset="28751.08">16134 2602 1196 0,'0'0'76'0,"0"0"42"0,0 0-21 15,0 0 29-15,0 0 16 0,0 0-4 0,0 0-4 16,0 0-6-16,0 0-15 0,0 0-20 0,0 0-18 16,0 0-16-1,0 0-13-15,-23 127-9 0,21-115-6 0,2-1-4 0,-2 0-5 0,0 0-5 16,2-2-7-16,-2 0-5 0,2 0-1 0,0-1 0 15,-4-2 1-15,4-1 0 0,0-2-1 0,0 0-5 16,0-2-13-16,0-1-11 0,0 0-6 0,0 0-5 16,4-1-7-16,0-5-6 0,0-2-6 0,4 0-6 15,1-1-1-15,-5 0 1 16,6-2 5-16,-4 1 7 0,1-3 8 0,3 4 8 0,-4-1 7 16,-2 3 8-16,4-1 5 0,-1 2 4 0,-3 2 2 15,4 0 0-15,-4 1 2 0,0 2 4 16,-2 1 5-16,0 0 6 0,3 0 5 0,-1 3 4 15,0 2 0-15,-2-1-2 0,0 2-4 0,-2 0 0 16,4 2-3-16,0-2 1 0,3 0 0 16,-3 1-1-16,-2-1 1 0,2-1-1 0,6 1-1 0,-6-2-2 15,5 1-2-15,-1-1-1 0,0-2-1 16,5 0 5-16,-7-2 1 0,6 0-3 0,-4 0-5 16,5 0-8-16,-5-2-6 0,4-3-4 0,-3 2-1 15,3-3 2-15,-8 2 1 0,11-2 0 0,-9-1 1 16,4 1-1-16,-1 1-1 0,-5-3-3 15,6 4-2-15,-6-4 1 16,0 2 2-16,5 0 6 0,-7 0 3 0,0 0 1 0,-2 0 1 0,0 1 1 16,0 1-1-16,0 1 1 0,-2-2-4 0,-5 3-1 15,1 1 1-15,4 1 1 0,-4 0 6 16,-4 0 10-16,5 4 12 0,-1 1 17 0,-4 3 15 0,4-2 9 16,-3 3 3-16,1 0 2 0,4 2-3 15,-6-1 1-15,6 0-3 0,2-1-2 0,-3 2-6 16,5 0-9-16,-2 0-9 0,2-2-8 0,0 0-9 15,2-2-3-15,5 0-1 0,-3-3-2 16,6 1 0-16,-4-4-7 0,9 1-16 0,-7-2-20 16,9 0-28-16,-3-2-30 0,3-4-23 0,1-3-22 15,-5 0-23-15,5-2-29 0,1 0-55 16,-3 1-44-16,-7 1-49 0,3 4-274 0</inkml:trace>
  <inkml:trace contextRef="#ctx1" brushRef="#br0" timeOffset="29002.34">16692 2448 1277 0,'0'0'76'0,"0"0"78"0,0 0-7 0,0 0-8 16,0 0-13-16,0 0-16 0,0 0-2 0,0 0-5 15,0 0-14-15,-25 117-16 0,25-100-14 16,0 3-10-16,0-2-8 0,-2 0-3 0,2 0-5 15,0 0-7-15,0 2-7 0,0-3-8 16,0 1-3-16,0-2-3 0,0 1-1 0,0-2 2 0,2 0-7 16,2-1-12-16,-4-2-21 0,2 0-30 15,7-3-32-15,-7-2-34 0,-2-1-40 0,4-3-49 16,-2 0-67-16,-2-3-65 0,0 2-412 0</inkml:trace>
  <inkml:trace contextRef="#ctx1" brushRef="#br0" timeOffset="29317.05">16864 2611 1089 0,'0'0'162'0,"0"0"66"0,0 0-88 0,0 0 9 16,0 0-3-16,0 0-6 0,0 0-7 0,0 0-5 15,-122 43-20-15,107-32-28 0,1 1-21 0,7 0-15 16,-5 3-5-16,6-1-3 0,0 0-5 16,-5-1 1-16,11 1-7 0,-4-1-9 0,4-2 0 0,0 1-1 15,0-1 1-15,4 0 1 0,0-4 0 16,7 1-4-16,-5-3-3 0,8 1-2 0,-5-3-5 16,5 0-4-1,3-1-7-15,-3-1-17 0,-3-1-22 0,7 0-26 0,-3 0-29 0,-5 0-27 0,6 0-30 16,-3-1-42-16,-5-1-64 0,5-1-104 15,-9 2-479-15</inkml:trace>
  <inkml:trace contextRef="#ctx1" brushRef="#br0" timeOffset="30385.49">16992 2721 1597 0,'0'0'92'0,"0"0"78"0,0 0-21 16,0 0-11-16,0 0-19 0,0 0-17 0,0 0-6 31,0 0-11-31,0 0-17 0,0 0-17 0,0 0-13 0,0 0-13 0,0 0-11 0,12 121-5 16,-8-117-3-16,0 1 2 0,5-2 1 16,-3 1 3-16,-2-2 0 0,0-2-4 0,6 0-6 15,-5 0-8-15,-1 0-6 0,4 0-3 0,-2-2 1 16,-4-2-2-16,2-1 1 0,5 1 1 0,-5-2 2 15,-2-1-1-15,0-1-1 16,0 1 5 0,6-4 1-16,-6 3 3 0,0-1 4 0,0 0-2 0,1 0 2 15,-3 0 2-15,2-1-2 0,0 4 2 16,4 1-2-16,-2-1 0 0,-4 3-1 0,4 0-1 16,-2 1 1-16,-2-1 2 0,2 2-1 15,-2-1-1-15,2 2-2 0,5 0-1 0,-7 0-1 0,4 0 1 16,-2 0 3-16,0 0 2 0,0 0 1 15,0 2-1-15,0-1 0 0,6-1 0 0,-4 2 0 0,-1-2 1 16,-1 0 1-16,6 1-1 0,-4-1-1 16,2 0-3-16,-4 2 2 0,9-2-1 0,-5 0 1 15,0 0 0-15,6 0-3 0,-5 0-4 16,5 0-8-16,-4-3-11 0,7 1-7 0,-1-1-7 16,-3 0-5-16,5 0-4 0,1 0-3 15,-3 0 2-15,-4-2 5 0,7 1 4 0,-5-1 4 0,-1 1 2 16,1-1 1-16,-4 1 0 0,5-1 3 0,-7 0 3 15,4 1 7-15,-6-1 4 0,-2 1 4 16,1-1 4-16,-3 1 2 0,0 1 5 0,0 0 3 16,0 0 0-16,-5-1 0 0,1 2 2 0,-6-1 2 15,6 3 7-15,-9-1 7 0,7 1 12 16,-6 0 17-16,6 1 13 0,-3 2 8 0,-1 3 1 16,2-1-4-16,-3 3-3 0,5 1-1 0,2 0-4 0,-6 2-2 15,6 0-5-15,-1-1-7 0,-3 1-6 16,6 0-7-16,2-1-7 0,0-1-4 0,0 0-6 15,2-1-1-15,6-1 0 0,-3-1-3 0,-1-1-1 16,0 0 1-16,6-4-4 0,-6 1-8 0,0-2-8 16,7 0-13-16,-5 0-8 0,4 0-3 15,-1-3-3-15,-3-2 0 0,8-1 0 0,-3 0-3 16,-3 0-1-16,-2 0-1 0,6-2 0 16,-7 3 5-16,5-3 7 0,-2 0 6 0,-6-1 6 0,9 0 2 15,-5 0 2-15,-2 0-3 0,8 0-4 0,-5-1 2 16,3 3 3-16,-2-1 2 0,-4 3 6 15,5 0 1-15,-3 4 1 0,-4-1 3 0,0 2 1 16,0 0 8-16,4 5 11 0,-6 0 9 16,0 4 7-16,0 0 5 0,0 4-4 0,0-1-5 15,0 0-3-15,-6 3 1 0,2-3 2 0,4 1 1 16,-2 0-1-16,0-1-2 0,0 0-4 0,2-1-2 16,-2-1-5-16,2 0-5 0,0-3-3 0,0-1-3 15,0 0-1-15,0 0 3 0,0-3-1 0,0-2 1 16,2 1-4-16,0-2-14 0,2 0-16 15,-2 0-17-15,10-5-12 0,-8-1-6 0,11-1 2 16,-9 0 6-16,9-3 4 0,-7 1-3 0,6-1-4 16,-5-3-6-16,5 4-5 0,-2-1-3 0,-3-1-1 15,5 1 6-15,-6 1 10 0,7 0 17 16,-9 1 18-16,7 2 14 0,-9 3 14 0,6 0 12 16,-6 1 11-16,0 1 6 0,-2 1 6 0,0 0 8 15,-2 1 5-15,2 2 7 0,5 2 5 0,-7 0 3 16,0-1 0-16,0 4-1 0,0-1-4 15,0 3-10-15,-7-4-7 0,5 2-12 0,2 1-7 16,0-3-7-16,0 2-6 0,0-2-2 16,0-1-4-16,0-1-9 0,9-2-15 0,-5-1-23 0,0 1-31 15,8-2-28-15,-3 0-28 0,3-2-24 0,-2-2-24 16,7-1-39-16,-1 1-21 0,1-3-49 16,-9 3-51-16,5 1-125 0</inkml:trace>
  <inkml:trace contextRef="#ctx1" brushRef="#br0" timeOffset="30651.89">18071 2579 545 0,'0'0'135'15,"0"0"126"-15,0 0-35 0,0 0-42 0,0 0-3 0,0 0-2 16,0 0-26-16,0 0-30 0,0 0-26 16,0 0-18-16,0 0-14 0,0 0-12 0,0 0-8 15,-25 21-10-15,27-15-5 0,10 2-1 0,-5-1-1 16,-1 3 2-16,6 0 3 0,-6-1-1 0,5 1-1 15,-5 2 0-15,4 1 0 0,-3-4 2 16,-3 3-1-16,-2 0-2 0,6-1-4 0,-6-2-5 0,-2 1-3 16,0-2-2-16,0-2-1 0,-8 1-3 15,2 1-5-15,-9-2-4 0,3 2-11 0,-7-2-47 16,-2 1-32-16,-5-1-4 0,3-1-35 16,2-2-36-16,0-1-89 0,11-1-234 0,0-1-467 0</inkml:trace>
  <inkml:trace contextRef="#ctx1" brushRef="#br0" timeOffset="45079.28">9372 3733 136 0,'0'0'14'0,"0"0"26"0,0 0 24 0,0 0 25 15,0 0 16-15,0 0 2 0,0 0-9 16,0 0-10-16,0 0-7 0,0 0-5 0,0 0-4 16,0 0-2-16,0 0-4 0,-2 0-2 15,2-2-5-15,0 1-1 0,0 1-2 0,-2-2-5 0,2 1-6 16,0-1 1-16,0 1 0 0,-4-2-3 15,4 3-3-15,0-4-4 16,0 1-2-16,0 2-3 0,-4-2-2 0,4 0 1 0,0 1-3 0,0-2-2 16,0 2-2-16,0-2-2 0,0 1 1 15,0 0 2-15,0-2 1 0,0 2 1 0,4-2 0 16,-4 1 1-16,4 1-2 0,-2 0-2 0,-2 0-4 16,2 0-3-16,0 0 1 0,0 2-2 0,1-2 1 15,-3 1 1-15,4-2-2 0,-2 2 0 16,2-1-5-16,-2 2-5 0,0-3 0 0,2 4-2 15,-4-3 0-15,2 2 2 0,2 1-1 0,-4-2 1 16,4 1-1-16,-1-1 2 0,-1 1 0 0,-2-1-2 16,4-1 0-16,-4 3-2 0,2-3 0 15,-2 2 1-15,2-1 1 0,2 1 1 0,0-1-1 0,-2 1-1 16,2-1-3-16,-2 0-2 0,0 1 0 16,3-1 0-16,1-1 2 15,-2 2 1-15,0-1 0 0,2-1 1 0,0 0-1 0,1 0 0 0,-3 0 0 16,6 0-1-16,-4-1 0 0,3-1 1 0,1 2 2 15,-6 0 6-15,11-1 4 0,-9 1 0 16,8 0 4-16,-3 1-3 0,1-1-4 0,0 2-1 16,1-1-2-16,1 1-1 0,1 1 2 15,-3 0-1-15,3 0 0 0,-1 0 0 0,-2 3-1 16,1 1 1-16,-1 4 1 0,-3-3-1 0,3 3 1 0,-6 0-1 16,-4 1-2-16,9 0 1 0,-7 2-1 15,-2-1 1-15,0 1 3 0,-2 0 0 0,0-1 1 16,0 2-1-16,-4 0-3 0,0 0-1 0,-7 0 0 15,7-1-1-15,-6 0-1 0,-1 1 0 16,1-1-1-16,0-3 4 0,-5 3-1 0,7-2-2 16,-4 0 0-1,1-3 0-15,1 0-2 0,2-1 1 0,-3-1 1 0,5-1-2 0,2-1 1 16,-2-2-1-16,2 0-4 0,2 0 1 0,2 0-1 0,-2 0 0 16,2 0-1-16,0 0-3 0,0 0-3 15,0-3 0-15,2 0 2 0,0 1 0 0,2-1 3 16,2 0-2-16,-2 0 0 0,0 0 0 0,2 1-3 15,1-1 1-15,-3 3 0 16,0-3-1-16,6 0 0 0,-1 2 1 0,-7-1 4 0,10 1 3 16,-4 1 3-16,-2 0-1 0,5 0-1 0,-3 0-1 15,2 0-1-15,1 0 1 0,-1 1 1 0,-2 2 2 16,3 3 1-16,-5-1 0 0,6 0-4 0,-6 1-2 16,5 0 1-16,-5 1 2 0,-2 1 2 15,2 0 2-15,-2 1-1 0,-4-1-3 0,0 1 2 16,0 2 0-16,0-2 2 0,-4 0 1 15,-2 2-2-15,2-3 0 0,-2 1 2 0,-5 0 0 0,3 0 1 16,-4-1-1-16,6 0 0 0,-9 1 0 0,7-1 1 16,-7 1 0-16,1-1 0 0,4-1 1 15,-5-1 0-15,-1-1 1 0,7-2 3 0,-3-2 0 16,-3 1-3-16,5-2-2 0,-4 0 1 0,5-2 1 16,-3-2-3-16,4-4-2 15,-3-1-2-15,3 1-4 0,2-2-8 0,0 2-13 0,2 1-17 16,1-3-18-16,1 4-18 0,0-1-22 0,-2 3-36 15,4 1-44-15,0 0-67 0,0 3-73 0,0-2-438 16</inkml:trace>
  <inkml:trace contextRef="#ctx1" brushRef="#br0" timeOffset="45425.21">9984 3865 1470 0,'0'0'65'0,"0"0"46"0,0 0-24 0,0 0 1 0,0 0-9 0,0 0-17 16,0 0-11-16,0 0-8 0,0 0-8 0,0 0-10 15,0 0-13-15,0 0-6 0,0 0-3 16,-27 108-3-16,27-101 1 0,4 0 0 0,-1 0 1 16,1-2-3-16,-4-1-6 0,4-1-11 0,-2-1-18 15,0-1-17-15,-2-1-19 0,6 0-26 0,-4 0-35 16,2 0-53-1,-2-3-51-15,-2 3-68 0,0-3-281 16</inkml:trace>
  <inkml:trace contextRef="#ctx1" brushRef="#br0" timeOffset="46115.64">10096 3651 1241 0,'0'0'63'15,"0"0"42"-15,0 0-13 0,0 0 9 0,0 0-10 16,0 0-19-16,0 0-12 0,0 0 0 0,0 0-3 16,0 0-9-16,0 0-11 0,0 0-11 0,0 0-8 15,0 0-1-15,120-92-2 0,-108 89 0 0,-4 1 1 16,5 1 1-16,-5 1 1 0,-2 0 0 0,5 0 1 16,-5 0-2-16,2 0-3 0,-4 3-1 15,0 0-5-15,0 3 1 0,-1-2 1 0,-3 0-1 16,4 1 1-16,-4 1 0 0,0 2-2 0,-4-2 0 15,1 1 1-15,-1 0 0 0,0-1-2 16,0 0-1-16,-2 0-4 0,0 0-1 0,4 0-1 16,0-1-1-16,-3-1-1 0,1 1-2 15,4-2 2-15,0-1-1 0,0 1-1 0,0 0-2 0,0 0-6 16,0-1-9-16,0 1-7 0,0-2-6 0,0 2-2 16,4-1 2-16,-2-2 4 0,3 1 0 15,-3-1 2-15,4 0 3 0,0 0 4 0,0 0 7 16,3 0 3-16,1 0 5 0,-6 0 1 15,10 0-1-15,-3 2 1 0,-1-1 0 0,-2 4-2 0,1 0-1 16,-1 1-4-16,-2-2-4 0,0 4 0 0,1-2 0 16,-3 0 2-16,0 2 3 0,0-2 3 15,-2 1 2-15,-2 0 4 0,0-1 1 0,0 2 2 16,0-2 3-16,-2 3 1 0,-4-3 7 16,0 2 2-16,3-2 0 0,-3 2 4 0,-4-2 2 15,6 0 1-15,-2 0 4 0,-5-1 1 0,-1 1-3 16,4-3-2-16,-1 1-3 0,-1 0-1 0,2-1-1 15,-5 0-2-15,9-1 1 0,-4-1-3 0,0 1-4 16,6-2-2-16,-3 0-4 0,-1 0-6 0,6-2-15 16,0-1-23-16,0-1-33 0,0-1-39 15,0 0-53-15,6-1-70 0,-3 1-89 0,-1 0-366 16</inkml:trace>
  <inkml:trace contextRef="#ctx1" brushRef="#br0" timeOffset="46650">10615 3541 1163 0,'0'0'136'15,"0"0"56"-15,0 0-88 0,0 0-3 0,0 0 4 16,0 0-8-16,0 0-7 0,0 0-3 0,0 0-5 0,0 0-12 16,0 0-16-16,0 0-12 0,0 0-9 15,14 48-6-15,-10-35-2 0,-2 3-1 0,2-1 0 16,1-1-1-16,1 0-2 15,-2-2-2-15,-2 2-4 0,4 0-1 0,2-4-1 0,1 3-6 0,-1-3-2 16,-4 1 3-16,0-4 0 0,2 0 3 16,1 0-1-16,-1 0-5 0,-4-2-1 0,-2-1-2 15,4 2 2-15,-2-4 0 0,-2 1 1 0,0-3 1 16,4 0 1-16,-4 0 2 0,2 0-2 16,0-5 1-16,-2-1-1 0,5 0-1 0,-1-1 0 15,-4-3-2-15,2 2 0 0,0-3 0 0,2 1 0 16,-2-3-2-16,2 1 0 0,-2-3-1 0,2 1 0 15,3-1 2-15,-3-1-1 0,0 1 0 16,-2-2 2-16,4 2-1 0,0-2-2 0,-2 3 0 0,3-2-1 16,-5 3 0-16,4-1 0 0,-2 2 0 15,-2 1 0-15,0 0 0 0,-2 2-3 0,4 5-7 16,-4-2-16-16,2 2-25 0,-2 1-22 16,0 1-26-16,0 1-38 0,0-1-67 0,0 1-124 15,0 1-125-15,0 0-343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4A4AAC-6D54-5797-46E9-3B51DE0D7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BD06219-C37C-E711-9BA1-5FD74CCE5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EB7823-2E96-C406-6B80-21306348D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36B-9EA2-46D0-86DD-603DE69807B9}" type="datetimeFigureOut">
              <a:rPr lang="nb-NO" smtClean="0"/>
              <a:t>11.03.2025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0FC7E72-8076-EB87-0085-3D81ADA19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53B5295-A81E-1020-EB3A-05407313E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1EA6-69D6-4405-AD1B-ECC5C094CB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928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A88FFF-8A7C-DB82-8FF4-39A1207D2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80DD1BE-FF7A-7360-C2A0-67345C0D6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B0CED9-D52F-57A0-0366-F497B914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36B-9EA2-46D0-86DD-603DE69807B9}" type="datetimeFigureOut">
              <a:rPr lang="nb-NO" smtClean="0"/>
              <a:t>11.03.2025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AA6020-CA69-C30E-E5C7-A57C49E6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7AE579-AFB8-8D7B-56F0-949EABBE9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1EA6-69D6-4405-AD1B-ECC5C094CB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794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2E05FAB-C59F-65AE-A8B2-B654FF8A4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E50D4AA-D835-A5D2-0AB2-610151334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FCEDF7E-9475-0EEB-8473-D6CA86DC2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36B-9EA2-46D0-86DD-603DE69807B9}" type="datetimeFigureOut">
              <a:rPr lang="nb-NO" smtClean="0"/>
              <a:t>11.03.2025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132E918-F057-737F-A243-639C8D23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FC9B315-D65B-6C94-FF83-866FD015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1EA6-69D6-4405-AD1B-ECC5C094CB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158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BD245E-D98D-D91D-C51B-550209296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914554-F32F-1F98-A14E-58728C504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9CD5C3-EB69-893B-0F27-280095DDB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36B-9EA2-46D0-86DD-603DE69807B9}" type="datetimeFigureOut">
              <a:rPr lang="nb-NO" smtClean="0"/>
              <a:t>11.03.2025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A1288E7-13B8-5FCD-C465-E624C53E8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501358-B8FB-BB8B-30EF-65CF3561E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1EA6-69D6-4405-AD1B-ECC5C094CB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534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9EC6B1-5FC0-7406-FA50-878F49761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04FADC6-D6D7-573D-6D18-5AC431879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6AAD5A3-55F3-95B8-E4B4-CC78E54F3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36B-9EA2-46D0-86DD-603DE69807B9}" type="datetimeFigureOut">
              <a:rPr lang="nb-NO" smtClean="0"/>
              <a:t>11.03.2025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E8F52BF-6D4A-74CB-7A29-E9C029930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6CAC053-CECD-DFC7-BB7B-8A5A73EBA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1EA6-69D6-4405-AD1B-ECC5C094CB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261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839A15-A698-739C-919F-5CCF33063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341988-E029-03B7-D0D8-F597568CC3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5889415-2ED3-D873-E6CE-6BA133BA6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2CA41CF-7083-5D2F-AB70-6A433668A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36B-9EA2-46D0-86DD-603DE69807B9}" type="datetimeFigureOut">
              <a:rPr lang="nb-NO" smtClean="0"/>
              <a:t>11.03.2025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DE9134D-6E98-47F5-489D-9AB0631CE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867F03F-4450-85D3-1F19-C87CFEB4E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1EA6-69D6-4405-AD1B-ECC5C094CB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81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6004C1-93EF-1422-4CFE-57DD03A66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D65F116-6AA2-43AF-32A8-136124621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1825066-DA9E-CCF6-6E03-DDF542393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F2C438E-27EA-DA55-1764-FC13E6A6E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720DA41-25BB-565C-EB7C-90CF666E2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CA1CD9F-EE8F-98E1-C369-3B74C8370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36B-9EA2-46D0-86DD-603DE69807B9}" type="datetimeFigureOut">
              <a:rPr lang="nb-NO" smtClean="0"/>
              <a:t>11.03.2025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AB31774-EE17-BD89-F675-0D9AA41E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E024DFC-BCBF-77E3-E6EA-6685D23E8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1EA6-69D6-4405-AD1B-ECC5C094CB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893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A2C7B-51CA-76EB-0CAE-BDD5CC365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A5783B4-D0A7-86F2-7B41-68C3F8281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36B-9EA2-46D0-86DD-603DE69807B9}" type="datetimeFigureOut">
              <a:rPr lang="nb-NO" smtClean="0"/>
              <a:t>11.03.2025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E0AE787-5E21-BBA9-864A-5DFEE8F6F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D00F3C3-F719-B1A1-5048-4CAA434E0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1EA6-69D6-4405-AD1B-ECC5C094CB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705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2F336DA-AE57-377F-95E3-BFB67A806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36B-9EA2-46D0-86DD-603DE69807B9}" type="datetimeFigureOut">
              <a:rPr lang="nb-NO" smtClean="0"/>
              <a:t>11.03.2025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2125FED-83A4-DC9E-2A52-766DD5D0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54FFB48-89C7-A854-6B0B-5AB4CAD28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1EA6-69D6-4405-AD1B-ECC5C094CB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716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0CA0B4-5B70-E8FB-8630-BED5F2F63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053EA4-39E4-D979-450B-EAF39E320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4559A34-841C-9CAB-947E-50548320B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FB3B709-19BE-5426-A0A0-7B2E0B94D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36B-9EA2-46D0-86DD-603DE69807B9}" type="datetimeFigureOut">
              <a:rPr lang="nb-NO" smtClean="0"/>
              <a:t>11.03.2025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8D0E9B3-71E8-069E-5420-AF9016BA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BA4B474-67FD-810D-09EB-5D85CEB9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1EA6-69D6-4405-AD1B-ECC5C094CB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332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98BB0D-C67D-4C96-A609-5DDBF77C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BD50961-2BFC-8A31-3E26-C435434E0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F47FF3B-0DA0-4ACE-7F93-1481931B6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C8EEC01-CDA6-F18A-3C95-A31E24B95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36B-9EA2-46D0-86DD-603DE69807B9}" type="datetimeFigureOut">
              <a:rPr lang="nb-NO" smtClean="0"/>
              <a:t>11.03.2025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2B5D598-752E-6328-57DD-B9C1B879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3C75A22-5B4B-AE99-B0A8-801B12938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1EA6-69D6-4405-AD1B-ECC5C094CB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099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D46C881-CC05-264F-00FF-8772A166D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9925FD3-EF42-4C47-840B-7332E7B45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BA95574-6BA1-D2BC-3F24-97C4E48DF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7A236B-9EA2-46D0-86DD-603DE69807B9}" type="datetimeFigureOut">
              <a:rPr lang="nb-NO" smtClean="0"/>
              <a:t>11.03.2025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9F4FAC5-A9D0-2C3D-EEB5-55F775E07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50FF53-21DA-7EB3-3DD2-D86534B21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291EA6-69D6-4405-AD1B-ECC5C094CB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90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customXml" Target="../ink/ink11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customXml" Target="../ink/ink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7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120.png"/><Relationship Id="rId7" Type="http://schemas.openxmlformats.org/officeDocument/2006/relationships/image" Target="../media/image15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chungpaemt.co.kr/ebook/AReS_EO_HTML/HTMLContents/part16/experiment16_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customXml" Target="../ink/ink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6F9075-2562-EC9D-A395-105A3CD1FA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Microbit</a:t>
            </a:r>
            <a:r>
              <a:rPr lang="en-GB" dirty="0"/>
              <a:t> – input (</a:t>
            </a:r>
            <a:r>
              <a:rPr lang="en-GB" dirty="0" err="1"/>
              <a:t>og</a:t>
            </a:r>
            <a:r>
              <a:rPr lang="en-GB" dirty="0"/>
              <a:t> output?)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1668C0C-F127-A175-C780-10228BBF29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Sensorer</a:t>
            </a:r>
            <a:endParaRPr lang="en-GB" dirty="0"/>
          </a:p>
          <a:p>
            <a:endParaRPr lang="en-GB" dirty="0"/>
          </a:p>
          <a:p>
            <a:r>
              <a:rPr lang="en-GB" dirty="0"/>
              <a:t>Sigurd Rage – USN Notodden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123C2AD-F2EE-4A27-87E6-0DD19F80F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38" y="5735637"/>
            <a:ext cx="2076740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6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D30308-61FC-B306-4102-DFDA36376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Videoeksemplel</a:t>
            </a:r>
            <a:r>
              <a:rPr lang="nb-NO" dirty="0"/>
              <a:t> – potmeter og logging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54F92E7-2B03-C980-2C86-83D0CE87F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47" y="1987826"/>
            <a:ext cx="4605717" cy="401998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2B70D91-B32B-7696-BF5D-451EEDC97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455" y="1690688"/>
            <a:ext cx="4516206" cy="435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63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89345F-2F20-5E04-FA8E-5F3EAE2A5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Jordfuktsensor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signalgiver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B06D579-D668-ADD3-A919-3A9C8847B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872" y="1514075"/>
            <a:ext cx="2815555" cy="489988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291653F-5D82-0500-64F2-024741305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817" y="1885719"/>
            <a:ext cx="4420217" cy="40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26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033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D25D44-3C36-1413-B56F-99CDAD5B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5969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Analoge</a:t>
            </a:r>
            <a:r>
              <a:rPr lang="en-GB" dirty="0"/>
              <a:t> </a:t>
            </a:r>
            <a:r>
              <a:rPr lang="en-GB" dirty="0" err="1"/>
              <a:t>sensorer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8249DA-5206-3552-A3E2-3DA43E8FC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402" y="1047702"/>
            <a:ext cx="6156106" cy="3315542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Gir</a:t>
            </a:r>
            <a:r>
              <a:rPr lang="en-GB" dirty="0"/>
              <a:t> </a:t>
            </a:r>
            <a:r>
              <a:rPr lang="en-GB" dirty="0" err="1"/>
              <a:t>spenning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signal </a:t>
            </a:r>
            <a:r>
              <a:rPr lang="en-GB" dirty="0" err="1"/>
              <a:t>på</a:t>
            </a:r>
            <a:r>
              <a:rPr lang="en-GB" dirty="0"/>
              <a:t> I/O-pin</a:t>
            </a:r>
          </a:p>
          <a:p>
            <a:r>
              <a:rPr lang="en-GB" dirty="0" err="1"/>
              <a:t>Ulineære</a:t>
            </a:r>
            <a:r>
              <a:rPr lang="en-GB" dirty="0"/>
              <a:t> (</a:t>
            </a:r>
            <a:r>
              <a:rPr lang="en-GB" dirty="0" err="1"/>
              <a:t>eks</a:t>
            </a:r>
            <a:r>
              <a:rPr lang="en-GB" dirty="0"/>
              <a:t> </a:t>
            </a:r>
            <a:r>
              <a:rPr lang="en-GB" dirty="0" err="1"/>
              <a:t>jordfuktssensor</a:t>
            </a:r>
            <a:r>
              <a:rPr lang="en-GB" dirty="0"/>
              <a:t>)</a:t>
            </a:r>
          </a:p>
          <a:p>
            <a:r>
              <a:rPr lang="en-GB" dirty="0" err="1"/>
              <a:t>Lineære</a:t>
            </a:r>
            <a:r>
              <a:rPr lang="en-GB" dirty="0"/>
              <a:t> (</a:t>
            </a:r>
            <a:r>
              <a:rPr lang="en-GB" dirty="0" err="1"/>
              <a:t>eks</a:t>
            </a:r>
            <a:r>
              <a:rPr lang="en-GB" dirty="0"/>
              <a:t> </a:t>
            </a:r>
            <a:r>
              <a:rPr lang="en-GB" dirty="0" err="1"/>
              <a:t>temperatursensor</a:t>
            </a:r>
            <a:r>
              <a:rPr lang="en-GB" dirty="0"/>
              <a:t> TMP36)</a:t>
            </a:r>
          </a:p>
          <a:p>
            <a:endParaRPr lang="en-GB" dirty="0"/>
          </a:p>
          <a:p>
            <a:r>
              <a:rPr lang="en-GB" dirty="0" err="1"/>
              <a:t>Behøver</a:t>
            </a:r>
            <a:r>
              <a:rPr lang="en-GB" dirty="0"/>
              <a:t> </a:t>
            </a:r>
            <a:r>
              <a:rPr lang="en-GB" dirty="0" err="1"/>
              <a:t>omregning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spenning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faktisk</a:t>
            </a:r>
            <a:r>
              <a:rPr lang="en-GB" dirty="0"/>
              <a:t> </a:t>
            </a:r>
            <a:r>
              <a:rPr lang="en-GB" dirty="0" err="1"/>
              <a:t>fysisk</a:t>
            </a:r>
            <a:r>
              <a:rPr lang="en-GB" dirty="0"/>
              <a:t> </a:t>
            </a:r>
            <a:r>
              <a:rPr lang="en-GB" dirty="0" err="1"/>
              <a:t>størrelse</a:t>
            </a:r>
            <a:endParaRPr lang="en-GB" dirty="0"/>
          </a:p>
          <a:p>
            <a:pPr lvl="1"/>
            <a:r>
              <a:rPr lang="en-GB" dirty="0"/>
              <a:t>(</a:t>
            </a:r>
            <a:r>
              <a:rPr lang="en-GB" dirty="0" err="1"/>
              <a:t>noen</a:t>
            </a:r>
            <a:r>
              <a:rPr lang="en-GB" dirty="0"/>
              <a:t> </a:t>
            </a:r>
            <a:r>
              <a:rPr lang="en-GB" dirty="0" err="1"/>
              <a:t>tilleggspakker</a:t>
            </a:r>
            <a:r>
              <a:rPr lang="en-GB" dirty="0"/>
              <a:t> </a:t>
            </a:r>
            <a:r>
              <a:rPr lang="en-GB" dirty="0" err="1"/>
              <a:t>har</a:t>
            </a:r>
            <a:r>
              <a:rPr lang="en-GB" dirty="0"/>
              <a:t> </a:t>
            </a:r>
            <a:r>
              <a:rPr lang="en-GB" dirty="0" err="1"/>
              <a:t>medfølgende</a:t>
            </a:r>
            <a:r>
              <a:rPr lang="en-GB" dirty="0"/>
              <a:t> </a:t>
            </a:r>
            <a:r>
              <a:rPr lang="en-GB" dirty="0" err="1"/>
              <a:t>funksjoner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gjør</a:t>
            </a:r>
            <a:r>
              <a:rPr lang="en-GB" dirty="0"/>
              <a:t> </a:t>
            </a:r>
            <a:r>
              <a:rPr lang="en-GB" dirty="0" err="1"/>
              <a:t>dette</a:t>
            </a:r>
            <a:r>
              <a:rPr lang="en-GB" dirty="0"/>
              <a:t>)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C0272A6-8D87-F54B-30A3-868311BB4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913" y="445930"/>
            <a:ext cx="1219370" cy="141942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D9D36E66-9BCB-52F0-66EA-287BD20B7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4080" y="93455"/>
            <a:ext cx="1495634" cy="2124371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A069A464-28AE-4426-B752-52ABBCF22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46" y="4363244"/>
            <a:ext cx="3877209" cy="221646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C02540D-AD08-092E-0DB0-75D8D1C96B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3471" y="2298631"/>
            <a:ext cx="5261514" cy="43296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Håndskrift 9">
                <a:extLst>
                  <a:ext uri="{FF2B5EF4-FFF2-40B4-BE49-F238E27FC236}">
                    <a16:creationId xmlns:a16="http://schemas.microsoft.com/office/drawing/2014/main" id="{A17B7AF0-71BF-44CE-7630-C95130B099F8}"/>
                  </a:ext>
                </a:extLst>
              </p14:cNvPr>
              <p14:cNvContentPartPr/>
              <p14:nvPr/>
            </p14:nvContentPartPr>
            <p14:xfrm>
              <a:off x="2517480" y="3777840"/>
              <a:ext cx="8791200" cy="2400480"/>
            </p14:xfrm>
          </p:contentPart>
        </mc:Choice>
        <mc:Fallback xmlns="">
          <p:pic>
            <p:nvPicPr>
              <p:cNvPr id="10" name="Håndskrift 9">
                <a:extLst>
                  <a:ext uri="{FF2B5EF4-FFF2-40B4-BE49-F238E27FC236}">
                    <a16:creationId xmlns:a16="http://schemas.microsoft.com/office/drawing/2014/main" id="{A17B7AF0-71BF-44CE-7630-C95130B099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08120" y="3768480"/>
                <a:ext cx="8809920" cy="241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8358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03532E-B057-6DD2-D228-368A0D9E5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" y="205231"/>
            <a:ext cx="5257800" cy="622427"/>
          </a:xfrm>
        </p:spPr>
        <p:txBody>
          <a:bodyPr>
            <a:normAutofit fontScale="90000"/>
          </a:bodyPr>
          <a:lstStyle/>
          <a:p>
            <a:r>
              <a:rPr lang="nb-NO" dirty="0"/>
              <a:t>Kalibrering (eks: TMP36)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CDF8127-CF94-31B4-E60F-05C910C7F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354" y="47662"/>
            <a:ext cx="3534891" cy="231959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6AF1AAF8-AE4F-EBEC-AC10-593F6833C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2" y="827658"/>
            <a:ext cx="6629738" cy="4387798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1BCBA4AF-25B7-F167-BD93-60166AEC5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2058" y="2432171"/>
            <a:ext cx="4819590" cy="29993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Håndskrift 16">
                <a:extLst>
                  <a:ext uri="{FF2B5EF4-FFF2-40B4-BE49-F238E27FC236}">
                    <a16:creationId xmlns:a16="http://schemas.microsoft.com/office/drawing/2014/main" id="{E8B65E34-54A7-F2D2-F3DE-63E2A8614EF0}"/>
                  </a:ext>
                </a:extLst>
              </p14:cNvPr>
              <p14:cNvContentPartPr/>
              <p14:nvPr/>
            </p14:nvContentPartPr>
            <p14:xfrm>
              <a:off x="7786080" y="4407480"/>
              <a:ext cx="2320920" cy="2092680"/>
            </p14:xfrm>
          </p:contentPart>
        </mc:Choice>
        <mc:Fallback xmlns="">
          <p:pic>
            <p:nvPicPr>
              <p:cNvPr id="17" name="Håndskrift 16">
                <a:extLst>
                  <a:ext uri="{FF2B5EF4-FFF2-40B4-BE49-F238E27FC236}">
                    <a16:creationId xmlns:a16="http://schemas.microsoft.com/office/drawing/2014/main" id="{E8B65E34-54A7-F2D2-F3DE-63E2A8614E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76720" y="4398120"/>
                <a:ext cx="2339640" cy="211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0543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e 19">
            <a:extLst>
              <a:ext uri="{FF2B5EF4-FFF2-40B4-BE49-F238E27FC236}">
                <a16:creationId xmlns:a16="http://schemas.microsoft.com/office/drawing/2014/main" id="{A54EE63F-C4E2-3C1E-DE33-132B38E0B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250" y="4454883"/>
            <a:ext cx="5734622" cy="229648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D08479BF-C773-292B-D314-5C10F0C13E00}"/>
              </a:ext>
            </a:extLst>
          </p:cNvPr>
          <p:cNvSpPr txBox="1"/>
          <p:nvPr/>
        </p:nvSpPr>
        <p:spPr>
          <a:xfrm>
            <a:off x="1399032" y="2706624"/>
            <a:ext cx="23809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Lineære funksjoner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Form: y=</a:t>
            </a:r>
            <a:r>
              <a:rPr lang="nb-NO" dirty="0" err="1"/>
              <a:t>ax+b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Ettpunktsformel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Topunktsformel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79739AF-DBF8-1EEE-957E-7F8DD4C69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560" y="1691052"/>
            <a:ext cx="5053728" cy="27638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Håndskrift 6">
                <a:extLst>
                  <a:ext uri="{FF2B5EF4-FFF2-40B4-BE49-F238E27FC236}">
                    <a16:creationId xmlns:a16="http://schemas.microsoft.com/office/drawing/2014/main" id="{A772E190-4EEF-30F2-A08B-7D226513A28D}"/>
                  </a:ext>
                </a:extLst>
              </p14:cNvPr>
              <p14:cNvContentPartPr/>
              <p14:nvPr/>
            </p14:nvContentPartPr>
            <p14:xfrm>
              <a:off x="806760" y="176040"/>
              <a:ext cx="9464400" cy="1937520"/>
            </p14:xfrm>
          </p:contentPart>
        </mc:Choice>
        <mc:Fallback>
          <p:pic>
            <p:nvPicPr>
              <p:cNvPr id="7" name="Håndskrift 6">
                <a:extLst>
                  <a:ext uri="{FF2B5EF4-FFF2-40B4-BE49-F238E27FC236}">
                    <a16:creationId xmlns:a16="http://schemas.microsoft.com/office/drawing/2014/main" id="{A772E190-4EEF-30F2-A08B-7D226513A2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7400" y="166680"/>
                <a:ext cx="9483120" cy="195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0962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DB74E9-D2DF-1970-2C42-B4F1C874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Digitale</a:t>
            </a:r>
            <a:r>
              <a:rPr lang="en-GB" dirty="0"/>
              <a:t> </a:t>
            </a:r>
            <a:r>
              <a:rPr lang="en-GB" dirty="0" err="1"/>
              <a:t>sensorer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6CD96E-B751-18EF-E828-A5099A31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23" y="1560449"/>
            <a:ext cx="10515600" cy="186855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Har </a:t>
            </a:r>
            <a:r>
              <a:rPr lang="en-GB" dirty="0" err="1"/>
              <a:t>innebygde</a:t>
            </a:r>
            <a:r>
              <a:rPr lang="en-GB" dirty="0"/>
              <a:t> </a:t>
            </a:r>
            <a:r>
              <a:rPr lang="en-GB" dirty="0" err="1"/>
              <a:t>digitale</a:t>
            </a:r>
            <a:r>
              <a:rPr lang="en-GB" dirty="0"/>
              <a:t> </a:t>
            </a:r>
            <a:r>
              <a:rPr lang="en-GB" dirty="0" err="1"/>
              <a:t>kretser</a:t>
            </a:r>
            <a:r>
              <a:rPr lang="en-GB" dirty="0"/>
              <a:t> </a:t>
            </a:r>
            <a:r>
              <a:rPr lang="en-GB" dirty="0" err="1"/>
              <a:t>som</a:t>
            </a:r>
            <a:endParaRPr lang="en-GB" dirty="0"/>
          </a:p>
          <a:p>
            <a:pPr lvl="1"/>
            <a:r>
              <a:rPr lang="en-GB" dirty="0" err="1"/>
              <a:t>Kalibrerer</a:t>
            </a:r>
            <a:r>
              <a:rPr lang="en-GB" dirty="0"/>
              <a:t> data</a:t>
            </a:r>
          </a:p>
          <a:p>
            <a:pPr lvl="1"/>
            <a:r>
              <a:rPr lang="en-GB" dirty="0" err="1"/>
              <a:t>Overfører</a:t>
            </a:r>
            <a:r>
              <a:rPr lang="en-GB" dirty="0"/>
              <a:t> data </a:t>
            </a:r>
            <a:r>
              <a:rPr lang="en-GB" dirty="0" err="1"/>
              <a:t>serielt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I2C</a:t>
            </a:r>
          </a:p>
          <a:p>
            <a:pPr marL="457200" lvl="1" indent="0">
              <a:buNone/>
            </a:pPr>
            <a:r>
              <a:rPr lang="nb-NO" dirty="0"/>
              <a:t>Krever bibliotek</a:t>
            </a:r>
          </a:p>
          <a:p>
            <a:pPr marL="457200" lvl="1" indent="0">
              <a:buNone/>
            </a:pPr>
            <a:r>
              <a:rPr lang="nb-NO" dirty="0"/>
              <a:t>Enklere i bruk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0F7C726-A478-3915-FAC4-C65CF19A1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040" y="68131"/>
            <a:ext cx="3667637" cy="261021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DBAE6577-A57E-95F2-505B-1A3D27EBA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479" y="582378"/>
            <a:ext cx="1455019" cy="6062577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6C05DDE-72E4-CE18-CBCE-7451FA92B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498" y="3694176"/>
            <a:ext cx="4424802" cy="2610214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F872E057-AD71-6C62-FBBC-A7AB99CDD3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150" y="3844404"/>
            <a:ext cx="4599621" cy="24710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85957C9C-55F4-3FF7-1B0E-45D2F127D3CF}"/>
                  </a:ext>
                </a:extLst>
              </p14:cNvPr>
              <p14:cNvContentPartPr/>
              <p14:nvPr/>
            </p14:nvContentPartPr>
            <p14:xfrm>
              <a:off x="6088680" y="3434760"/>
              <a:ext cx="5810040" cy="253800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85957C9C-55F4-3FF7-1B0E-45D2F127D3C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79320" y="3425400"/>
                <a:ext cx="5828760" cy="255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9768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3AB8EF-6C2A-ACD6-874D-C4360180D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nb-NO" dirty="0"/>
              <a:t>Noen eksempler på logging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0FE61BF-4BF1-AC42-0AB8-E10740AAF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914400"/>
            <a:ext cx="10515600" cy="661543"/>
          </a:xfrm>
        </p:spPr>
        <p:txBody>
          <a:bodyPr/>
          <a:lstStyle/>
          <a:p>
            <a:r>
              <a:rPr lang="nb-NO" dirty="0"/>
              <a:t>Jordfuktsensor 7 dager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8D8B379-835D-380C-A9B6-90CA63CA0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48" y="1664600"/>
            <a:ext cx="11195304" cy="451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49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29BBF1-F452-DA58-DEC9-913FF1AD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4451"/>
          </a:xfrm>
        </p:spPr>
        <p:txBody>
          <a:bodyPr/>
          <a:lstStyle/>
          <a:p>
            <a:r>
              <a:rPr lang="nb-NO" dirty="0"/>
              <a:t>Oppvarmingskurve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421DA0E-6A0B-14D5-B4A1-24BD1E051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4105"/>
            <a:ext cx="10515600" cy="588391"/>
          </a:xfrm>
        </p:spPr>
        <p:txBody>
          <a:bodyPr/>
          <a:lstStyle/>
          <a:p>
            <a:r>
              <a:rPr lang="nb-NO" dirty="0"/>
              <a:t>DS18B20 – digital temperaturføler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6CAF012-4B8F-6836-E720-168239B65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15" y="2173404"/>
            <a:ext cx="7623681" cy="4319471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BD180DEC-C87C-49E5-9E7B-692E11C4F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718" y="256032"/>
            <a:ext cx="4580267" cy="357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099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02D5A6-B3A6-CF0D-8018-F28F1A740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3867"/>
          </a:xfrm>
        </p:spPr>
        <p:txBody>
          <a:bodyPr/>
          <a:lstStyle/>
          <a:p>
            <a:r>
              <a:rPr lang="nb-NO" dirty="0" err="1"/>
              <a:t>Lenz</a:t>
            </a:r>
            <a:r>
              <a:rPr lang="nb-NO" dirty="0"/>
              <a:t>’ forsøk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E8B87B-E7E6-CDC5-CE72-52970DFE2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18" y="1392647"/>
            <a:ext cx="10515600" cy="515874"/>
          </a:xfrm>
        </p:spPr>
        <p:txBody>
          <a:bodyPr>
            <a:normAutofit fontScale="47500" lnSpcReduction="20000"/>
          </a:bodyPr>
          <a:lstStyle/>
          <a:p>
            <a:r>
              <a:rPr lang="nb-NO" dirty="0"/>
              <a:t>Forspent spole</a:t>
            </a:r>
          </a:p>
          <a:p>
            <a:r>
              <a:rPr lang="nb-NO" dirty="0"/>
              <a:t>Nesten 1000Hz samplefrekvens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B38DB7-1190-2792-B3A4-078191F14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776" y="571741"/>
            <a:ext cx="8211664" cy="32504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Håndskrift 5">
                <a:extLst>
                  <a:ext uri="{FF2B5EF4-FFF2-40B4-BE49-F238E27FC236}">
                    <a16:creationId xmlns:a16="http://schemas.microsoft.com/office/drawing/2014/main" id="{0A263F02-A466-B6C8-B77C-85E6E1FF384F}"/>
                  </a:ext>
                </a:extLst>
              </p14:cNvPr>
              <p14:cNvContentPartPr/>
              <p14:nvPr/>
            </p14:nvContentPartPr>
            <p14:xfrm>
              <a:off x="153360" y="1514880"/>
              <a:ext cx="9364680" cy="4849560"/>
            </p14:xfrm>
          </p:contentPart>
        </mc:Choice>
        <mc:Fallback xmlns="">
          <p:pic>
            <p:nvPicPr>
              <p:cNvPr id="6" name="Håndskrift 5">
                <a:extLst>
                  <a:ext uri="{FF2B5EF4-FFF2-40B4-BE49-F238E27FC236}">
                    <a16:creationId xmlns:a16="http://schemas.microsoft.com/office/drawing/2014/main" id="{0A263F02-A466-B6C8-B77C-85E6E1FF38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000" y="1505520"/>
                <a:ext cx="9383400" cy="486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1430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474723-0917-797F-3D89-F5764D7FB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9003"/>
          </a:xfrm>
        </p:spPr>
        <p:txBody>
          <a:bodyPr>
            <a:normAutofit fontScale="90000"/>
          </a:bodyPr>
          <a:lstStyle/>
          <a:p>
            <a:r>
              <a:rPr lang="en-GB" dirty="0"/>
              <a:t>Logging med </a:t>
            </a:r>
            <a:r>
              <a:rPr lang="en-GB" dirty="0" err="1"/>
              <a:t>microbit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E33B53F-C1A3-53B9-AB03-FB08B3B51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66" y="1111220"/>
            <a:ext cx="4831009" cy="538165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6FC1F4C5-8C33-297A-B63C-A7C0AE3BD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154" y="1111220"/>
            <a:ext cx="5525271" cy="1648055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056026E6-3780-6B53-1BD4-1A6A07A13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785" y="3036594"/>
            <a:ext cx="8168640" cy="337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95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C2CAE5-03F3-53DD-DA0E-0E1539097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rmAutofit fontScale="90000"/>
          </a:bodyPr>
          <a:lstStyle/>
          <a:p>
            <a:r>
              <a:rPr lang="nb-NO" dirty="0"/>
              <a:t>Microbit - tilleggspakker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57A442D-FF55-CCC6-B515-5D3DF6E46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114" y="1005840"/>
            <a:ext cx="8633525" cy="3167642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C53A4A81-894C-D88F-C7E7-69EE1878D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338" y="4471059"/>
            <a:ext cx="2772629" cy="75245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133D087-FF9A-C40B-6FA1-E436DE48B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75" y="4423790"/>
            <a:ext cx="2667372" cy="952633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C133682C-823B-10A1-8676-4560449E1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967" y="4480775"/>
            <a:ext cx="3410426" cy="333422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117266CF-CD73-203A-9A62-E2EB70D55D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2967" y="4823896"/>
            <a:ext cx="3134162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78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AF03F2-6D10-1EBA-F183-1BE451878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3011"/>
          </a:xfrm>
        </p:spPr>
        <p:txBody>
          <a:bodyPr/>
          <a:lstStyle/>
          <a:p>
            <a:r>
              <a:rPr lang="nb-NO" dirty="0"/>
              <a:t>Kjøp hyllevare!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E3D26FB-8570-DC70-FDFC-610FE2206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1088136"/>
            <a:ext cx="6449568" cy="281346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B02B450-66D7-C60F-D485-47CAB81E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144" y="3983892"/>
            <a:ext cx="6574536" cy="269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34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0BC2CB-5325-2561-D184-5C5742412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Arbeidsark</a:t>
            </a:r>
            <a:r>
              <a:rPr lang="nb-NO" dirty="0"/>
              <a:t> – Programmering valgfag 10. trinn</a:t>
            </a:r>
          </a:p>
        </p:txBody>
      </p:sp>
    </p:spTree>
    <p:extLst>
      <p:ext uri="{BB962C8B-B14F-4D97-AF65-F5344CB8AC3E}">
        <p14:creationId xmlns:p14="http://schemas.microsoft.com/office/powerpoint/2010/main" val="3784138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3BB857-247D-F29B-4E2A-0D412BCD5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Analog output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075D9C-8B63-874B-B26F-57C5A5205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Videoeksempel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EB0364C-7103-A9B8-0054-56667B8AB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569" y="873204"/>
            <a:ext cx="4353533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35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095014-950C-D600-0402-037B6137A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Microbit</a:t>
            </a:r>
            <a:r>
              <a:rPr lang="en-GB" dirty="0"/>
              <a:t> – I/O - pinner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22A8233-C06D-7D55-4E5B-E3DECDA50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951" y="1182462"/>
            <a:ext cx="6106055" cy="480445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D9762FB5-D141-30E5-21AF-79152864F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39" y="1677547"/>
            <a:ext cx="5035945" cy="43093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Håndskrift 7">
                <a:extLst>
                  <a:ext uri="{FF2B5EF4-FFF2-40B4-BE49-F238E27FC236}">
                    <a16:creationId xmlns:a16="http://schemas.microsoft.com/office/drawing/2014/main" id="{DD0A6933-C578-811A-A1CE-505344D5A75C}"/>
                  </a:ext>
                </a:extLst>
              </p14:cNvPr>
              <p14:cNvContentPartPr/>
              <p14:nvPr/>
            </p14:nvContentPartPr>
            <p14:xfrm>
              <a:off x="1442880" y="2970000"/>
              <a:ext cx="7500960" cy="594000"/>
            </p14:xfrm>
          </p:contentPart>
        </mc:Choice>
        <mc:Fallback xmlns="">
          <p:pic>
            <p:nvPicPr>
              <p:cNvPr id="8" name="Håndskrift 7">
                <a:extLst>
                  <a:ext uri="{FF2B5EF4-FFF2-40B4-BE49-F238E27FC236}">
                    <a16:creationId xmlns:a16="http://schemas.microsoft.com/office/drawing/2014/main" id="{DD0A6933-C578-811A-A1CE-505344D5A7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3520" y="2960640"/>
                <a:ext cx="7519680" cy="61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1939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738F82-4F36-5441-6201-59C867A70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Makecode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271664-AD30-F041-564F-1ED61B2C8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4526" y="1825625"/>
            <a:ext cx="5819274" cy="4351338"/>
          </a:xfrm>
        </p:spPr>
        <p:txBody>
          <a:bodyPr/>
          <a:lstStyle/>
          <a:p>
            <a:r>
              <a:rPr lang="nb-NO" dirty="0"/>
              <a:t>Henter analogverdi fra GPIO P0</a:t>
            </a:r>
          </a:p>
          <a:p>
            <a:endParaRPr lang="nb-NO" dirty="0"/>
          </a:p>
          <a:p>
            <a:r>
              <a:rPr lang="nb-NO"/>
              <a:t>Skriver </a:t>
            </a:r>
            <a:r>
              <a:rPr lang="nb-NO" dirty="0"/>
              <a:t>«analogverdi» til GPIO P0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15F8E41-8A1C-7A75-0CFB-2D8511756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91" y="2085507"/>
            <a:ext cx="4546014" cy="30351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Håndskrift 5">
                <a:extLst>
                  <a:ext uri="{FF2B5EF4-FFF2-40B4-BE49-F238E27FC236}">
                    <a16:creationId xmlns:a16="http://schemas.microsoft.com/office/drawing/2014/main" id="{2F413AD5-7B1B-83DA-CA78-1BDF5A8E269C}"/>
                  </a:ext>
                </a:extLst>
              </p14:cNvPr>
              <p14:cNvContentPartPr/>
              <p14:nvPr/>
            </p14:nvContentPartPr>
            <p14:xfrm>
              <a:off x="1103760" y="1994040"/>
              <a:ext cx="5724360" cy="2723400"/>
            </p14:xfrm>
          </p:contentPart>
        </mc:Choice>
        <mc:Fallback xmlns="">
          <p:pic>
            <p:nvPicPr>
              <p:cNvPr id="6" name="Håndskrift 5">
                <a:extLst>
                  <a:ext uri="{FF2B5EF4-FFF2-40B4-BE49-F238E27FC236}">
                    <a16:creationId xmlns:a16="http://schemas.microsoft.com/office/drawing/2014/main" id="{2F413AD5-7B1B-83DA-CA78-1BDF5A8E26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4400" y="1984680"/>
                <a:ext cx="5743080" cy="27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Håndskrift 6">
                <a:extLst>
                  <a:ext uri="{FF2B5EF4-FFF2-40B4-BE49-F238E27FC236}">
                    <a16:creationId xmlns:a16="http://schemas.microsoft.com/office/drawing/2014/main" id="{FA6E248A-72CC-A77E-FED3-1EEFE6D0FC3C}"/>
                  </a:ext>
                </a:extLst>
              </p14:cNvPr>
              <p14:cNvContentPartPr/>
              <p14:nvPr/>
            </p14:nvContentPartPr>
            <p14:xfrm>
              <a:off x="1290240" y="2843640"/>
              <a:ext cx="9671760" cy="3651480"/>
            </p14:xfrm>
          </p:contentPart>
        </mc:Choice>
        <mc:Fallback xmlns="">
          <p:pic>
            <p:nvPicPr>
              <p:cNvPr id="7" name="Håndskrift 6">
                <a:extLst>
                  <a:ext uri="{FF2B5EF4-FFF2-40B4-BE49-F238E27FC236}">
                    <a16:creationId xmlns:a16="http://schemas.microsoft.com/office/drawing/2014/main" id="{FA6E248A-72CC-A77E-FED3-1EEFE6D0FC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80880" y="2834280"/>
                <a:ext cx="9690480" cy="367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721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DAE0A9-85A7-5709-33B2-2B631D518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Analog inn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50B61CF-5A3C-1F5A-2E63-60461F07A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25689"/>
          </a:xfrm>
        </p:spPr>
        <p:txBody>
          <a:bodyPr/>
          <a:lstStyle/>
          <a:p>
            <a:r>
              <a:rPr lang="en-GB" dirty="0"/>
              <a:t>Fra </a:t>
            </a:r>
            <a:r>
              <a:rPr lang="en-GB" dirty="0" err="1"/>
              <a:t>analogt</a:t>
            </a:r>
            <a:r>
              <a:rPr lang="en-GB" dirty="0"/>
              <a:t> signal (</a:t>
            </a:r>
            <a:r>
              <a:rPr lang="en-GB" dirty="0" err="1"/>
              <a:t>spenning</a:t>
            </a:r>
            <a:r>
              <a:rPr lang="en-GB" dirty="0"/>
              <a:t>) </a:t>
            </a:r>
            <a:r>
              <a:rPr lang="en-GB" dirty="0" err="1"/>
              <a:t>til</a:t>
            </a:r>
            <a:r>
              <a:rPr lang="en-GB" dirty="0"/>
              <a:t> digital </a:t>
            </a:r>
            <a:r>
              <a:rPr lang="en-GB" dirty="0" err="1"/>
              <a:t>verdi</a:t>
            </a:r>
            <a:endParaRPr lang="en-GB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A53762A-E252-F56B-BFC5-39B2E7538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461" y="2574782"/>
            <a:ext cx="7802217" cy="358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36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FE8D6E-4FD6-32C3-C843-9A11A765C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Spenningsdeler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44C47B-ECC9-B614-1310-8FD610A04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Kirchoffs</a:t>
            </a:r>
            <a:r>
              <a:rPr lang="en-GB" dirty="0"/>
              <a:t> 2. </a:t>
            </a:r>
            <a:r>
              <a:rPr lang="en-GB" dirty="0" err="1"/>
              <a:t>lov</a:t>
            </a:r>
            <a:endParaRPr lang="en-GB" dirty="0"/>
          </a:p>
          <a:p>
            <a:r>
              <a:rPr lang="en-GB" dirty="0"/>
              <a:t>Ohms </a:t>
            </a:r>
            <a:r>
              <a:rPr lang="en-GB" dirty="0" err="1"/>
              <a:t>lov</a:t>
            </a:r>
            <a:endParaRPr lang="nb-NO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61F8FAAD-3BAA-ED12-E07E-6DC2BD183D69}"/>
                  </a:ext>
                </a:extLst>
              </p14:cNvPr>
              <p14:cNvContentPartPr/>
              <p14:nvPr/>
            </p14:nvContentPartPr>
            <p14:xfrm>
              <a:off x="1637280" y="421200"/>
              <a:ext cx="9288000" cy="596736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61F8FAAD-3BAA-ED12-E07E-6DC2BD183D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7920" y="411840"/>
                <a:ext cx="9306720" cy="59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CA05EC19-3748-91FC-000B-A1FA39CB9C3B}"/>
                  </a:ext>
                </a:extLst>
              </p14:cNvPr>
              <p14:cNvContentPartPr/>
              <p14:nvPr/>
            </p14:nvContentPartPr>
            <p14:xfrm>
              <a:off x="3410640" y="3464640"/>
              <a:ext cx="4766760" cy="2334960"/>
            </p14:xfrm>
          </p:contentPart>
        </mc:Choice>
        <mc:Fallback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CA05EC19-3748-91FC-000B-A1FA39CB9C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01280" y="3455280"/>
                <a:ext cx="4785480" cy="235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992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B6178-D5A8-C908-D4BD-34FFA63D3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Dreiepotensiometer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signalgiver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A03117-ED80-D1BE-C552-4FCB19F50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577"/>
            <a:ext cx="10515600" cy="522514"/>
          </a:xfrm>
        </p:spPr>
        <p:txBody>
          <a:bodyPr/>
          <a:lstStyle/>
          <a:p>
            <a:r>
              <a:rPr lang="en-GB" dirty="0"/>
              <a:t>0 – 3.3V </a:t>
            </a:r>
            <a:r>
              <a:rPr lang="en-GB" dirty="0">
                <a:sym typeface="Wingdings" panose="05000000000000000000" pitchFamily="2" charset="2"/>
              </a:rPr>
              <a:t> 0 – 1023 (10-bit A/D)</a:t>
            </a:r>
            <a:endParaRPr lang="nb-NO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ED13F407-F9A5-79AF-8936-DED39EA76B46}"/>
                  </a:ext>
                </a:extLst>
              </p14:cNvPr>
              <p14:cNvContentPartPr/>
              <p14:nvPr/>
            </p14:nvContentPartPr>
            <p14:xfrm>
              <a:off x="2043360" y="4534920"/>
              <a:ext cx="225360" cy="24552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ED13F407-F9A5-79AF-8936-DED39EA76B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4000" y="4525560"/>
                <a:ext cx="244080" cy="26424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Bilde 5">
            <a:extLst>
              <a:ext uri="{FF2B5EF4-FFF2-40B4-BE49-F238E27FC236}">
                <a16:creationId xmlns:a16="http://schemas.microsoft.com/office/drawing/2014/main" id="{AC3B5715-916B-48A3-3899-6E2798733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800" y="1440905"/>
            <a:ext cx="4296375" cy="343900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794ECA6-7744-EF20-4BC1-D74944364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3453" y="4894582"/>
            <a:ext cx="1816176" cy="18222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Håndskrift 8">
                <a:extLst>
                  <a:ext uri="{FF2B5EF4-FFF2-40B4-BE49-F238E27FC236}">
                    <a16:creationId xmlns:a16="http://schemas.microsoft.com/office/drawing/2014/main" id="{D444832F-A2D3-5FBA-E05C-17288DAE91F9}"/>
                  </a:ext>
                </a:extLst>
              </p14:cNvPr>
              <p14:cNvContentPartPr/>
              <p14:nvPr/>
            </p14:nvContentPartPr>
            <p14:xfrm>
              <a:off x="1728720" y="2633760"/>
              <a:ext cx="2400840" cy="3711960"/>
            </p14:xfrm>
          </p:contentPart>
        </mc:Choice>
        <mc:Fallback xmlns="">
          <p:pic>
            <p:nvPicPr>
              <p:cNvPr id="9" name="Håndskrift 8">
                <a:extLst>
                  <a:ext uri="{FF2B5EF4-FFF2-40B4-BE49-F238E27FC236}">
                    <a16:creationId xmlns:a16="http://schemas.microsoft.com/office/drawing/2014/main" id="{D444832F-A2D3-5FBA-E05C-17288DAE91F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19360" y="2624400"/>
                <a:ext cx="2419560" cy="37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FBA41CF6-8389-3469-24BB-0F9433830639}"/>
                  </a:ext>
                </a:extLst>
              </p14:cNvPr>
              <p14:cNvContentPartPr/>
              <p14:nvPr/>
            </p14:nvContentPartPr>
            <p14:xfrm>
              <a:off x="2921760" y="3698280"/>
              <a:ext cx="2513160" cy="2616840"/>
            </p14:xfrm>
          </p:contentPart>
        </mc:Choice>
        <mc:Fallback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FBA41CF6-8389-3469-24BB-0F943383063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12400" y="3688920"/>
                <a:ext cx="2531880" cy="263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0082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E2964C-DD99-324C-9E1F-DCDA8E94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02" y="245280"/>
            <a:ext cx="10515600" cy="300061"/>
          </a:xfrm>
        </p:spPr>
        <p:txBody>
          <a:bodyPr>
            <a:normAutofit fontScale="90000"/>
          </a:bodyPr>
          <a:lstStyle/>
          <a:p>
            <a:r>
              <a:rPr lang="en-GB" dirty="0"/>
              <a:t>A/D-converter </a:t>
            </a:r>
            <a:r>
              <a:rPr lang="en-GB" dirty="0" err="1"/>
              <a:t>prinsipp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B60FF1-2DDF-DB6C-CF6F-7963A8413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565" y="545341"/>
            <a:ext cx="10515600" cy="269875"/>
          </a:xfrm>
        </p:spPr>
        <p:txBody>
          <a:bodyPr>
            <a:normAutofit lnSpcReduction="10000"/>
          </a:bodyPr>
          <a:lstStyle/>
          <a:p>
            <a:r>
              <a:rPr lang="en-GB" sz="1400" dirty="0"/>
              <a:t>3-bits A/D-converter  (</a:t>
            </a:r>
            <a:r>
              <a:rPr lang="en-GB" sz="1400" dirty="0" err="1"/>
              <a:t>fra</a:t>
            </a:r>
            <a:r>
              <a:rPr lang="en-GB" sz="1400" dirty="0"/>
              <a:t> </a:t>
            </a:r>
            <a:r>
              <a:rPr lang="nb-NO" sz="1400" dirty="0">
                <a:hlinkClick r:id="rId2"/>
              </a:rPr>
              <a:t>Experiment 1 :Analog to Digital Converter - PART16Signal Converter – </a:t>
            </a:r>
            <a:r>
              <a:rPr lang="nb-NO" sz="1400" dirty="0" err="1">
                <a:hlinkClick r:id="rId2"/>
              </a:rPr>
              <a:t>AReS</a:t>
            </a:r>
            <a:r>
              <a:rPr lang="nb-NO" sz="1400" dirty="0"/>
              <a:t>)</a:t>
            </a:r>
          </a:p>
        </p:txBody>
      </p:sp>
      <p:pic>
        <p:nvPicPr>
          <p:cNvPr id="5" name="Bilde 4" descr="Et bilde som inneholder diagram, tekst, Teknisk tegning, plan&#10;&#10;KI-generert innhold kan være feil.">
            <a:extLst>
              <a:ext uri="{FF2B5EF4-FFF2-40B4-BE49-F238E27FC236}">
                <a16:creationId xmlns:a16="http://schemas.microsoft.com/office/drawing/2014/main" id="{1E9727B1-0A47-5915-B3D1-329DD7AED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8" y="877011"/>
            <a:ext cx="5347996" cy="5780086"/>
          </a:xfrm>
          <a:prstGeom prst="rect">
            <a:avLst/>
          </a:prstGeom>
        </p:spPr>
      </p:pic>
      <p:pic>
        <p:nvPicPr>
          <p:cNvPr id="7" name="Bilde 6" descr="Et bilde som inneholder tekst, skjermbilde, Font, nummer&#10;&#10;KI-generert innhold kan være feil.">
            <a:extLst>
              <a:ext uri="{FF2B5EF4-FFF2-40B4-BE49-F238E27FC236}">
                <a16:creationId xmlns:a16="http://schemas.microsoft.com/office/drawing/2014/main" id="{87C022C0-14DD-652A-C940-80A606E0D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18" y="1364657"/>
            <a:ext cx="4003596" cy="459928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4BCE956-176B-8744-EFBF-52FB724118FC}"/>
              </a:ext>
            </a:extLst>
          </p:cNvPr>
          <p:cNvSpPr txBox="1"/>
          <p:nvPr/>
        </p:nvSpPr>
        <p:spPr>
          <a:xfrm>
            <a:off x="9207816" y="5938568"/>
            <a:ext cx="121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0 1 2 3 4 5 6 7</a:t>
            </a:r>
            <a:endParaRPr lang="nb-NO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2471017F-FD89-70FC-2AC1-1F4A65ED3C7A}"/>
                  </a:ext>
                </a:extLst>
              </p14:cNvPr>
              <p14:cNvContentPartPr/>
              <p14:nvPr/>
            </p14:nvContentPartPr>
            <p14:xfrm>
              <a:off x="3369600" y="874080"/>
              <a:ext cx="3317040" cy="202860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2471017F-FD89-70FC-2AC1-1F4A65ED3C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60240" y="864720"/>
                <a:ext cx="3335760" cy="204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5323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0C594B-CC6E-E7D7-2E9B-5F55B0482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Diskrete signaler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4D5CF3-E25C-0AD0-71C9-2C960F96F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830053" cy="4351338"/>
          </a:xfrm>
        </p:spPr>
        <p:txBody>
          <a:bodyPr/>
          <a:lstStyle/>
          <a:p>
            <a:r>
              <a:rPr lang="nb-NO" dirty="0"/>
              <a:t>Diskrete data</a:t>
            </a:r>
          </a:p>
          <a:p>
            <a:pPr lvl="1"/>
            <a:r>
              <a:rPr lang="nb-NO" dirty="0"/>
              <a:t>Analoge (kontinuerlige) verdier gjøres om til </a:t>
            </a:r>
            <a:r>
              <a:rPr lang="nb-NO" dirty="0">
                <a:highlight>
                  <a:srgbClr val="FFFF00"/>
                </a:highlight>
              </a:rPr>
              <a:t>heltallsverdier</a:t>
            </a:r>
            <a:r>
              <a:rPr lang="nb-NO" dirty="0"/>
              <a:t> (funksjonsverdi)</a:t>
            </a:r>
          </a:p>
          <a:p>
            <a:pPr lvl="1"/>
            <a:r>
              <a:rPr lang="nb-NO" dirty="0"/>
              <a:t>Tidsaksen er også diskret (samplefrekvens)</a:t>
            </a:r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pic>
        <p:nvPicPr>
          <p:cNvPr id="4" name="Picture 2" descr="Blog Image">
            <a:extLst>
              <a:ext uri="{FF2B5EF4-FFF2-40B4-BE49-F238E27FC236}">
                <a16:creationId xmlns:a16="http://schemas.microsoft.com/office/drawing/2014/main" id="{307FA978-D337-49A7-9789-1927A7F32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66" y="365125"/>
            <a:ext cx="7186834" cy="3116513"/>
          </a:xfrm>
          <a:prstGeom prst="rect">
            <a:avLst/>
          </a:prstGeom>
          <a:noFill/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E9FBA873-82C5-0639-5A21-B85F1482D5C9}"/>
              </a:ext>
            </a:extLst>
          </p:cNvPr>
          <p:cNvSpPr txBox="1"/>
          <p:nvPr/>
        </p:nvSpPr>
        <p:spPr>
          <a:xfrm>
            <a:off x="4199686" y="3734602"/>
            <a:ext cx="762013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Eks: CD-lyd:</a:t>
            </a:r>
          </a:p>
          <a:p>
            <a:r>
              <a:rPr lang="nb-NO" dirty="0"/>
              <a:t>	</a:t>
            </a:r>
            <a:r>
              <a:rPr lang="nb-NO" dirty="0" err="1"/>
              <a:t>Fs</a:t>
            </a:r>
            <a:r>
              <a:rPr lang="nb-NO" dirty="0"/>
              <a:t> = 44 kHz (Nyquists samplingsteorem – kan gjenskape signaler 	opptil 22 kHz</a:t>
            </a:r>
          </a:p>
          <a:p>
            <a:r>
              <a:rPr lang="nb-NO" dirty="0"/>
              <a:t>	Oppløsning: 16-bit (65536 diskrete verdier i området)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1E71A293-A92E-F889-DF18-E1E79CBE3C43}"/>
              </a:ext>
            </a:extLst>
          </p:cNvPr>
          <p:cNvSpPr txBox="1"/>
          <p:nvPr/>
        </p:nvSpPr>
        <p:spPr>
          <a:xfrm>
            <a:off x="4324815" y="5187895"/>
            <a:ext cx="612488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/>
              <a:t>Microbit:</a:t>
            </a:r>
          </a:p>
          <a:p>
            <a:r>
              <a:rPr lang="nb-NO" dirty="0"/>
              <a:t>	Oppløsning: 10-bit (1024 diskrete verdier i området</a:t>
            </a:r>
          </a:p>
          <a:p>
            <a:r>
              <a:rPr lang="nb-NO" dirty="0"/>
              <a:t>	Samplefrekvens varierer:</a:t>
            </a:r>
          </a:p>
          <a:p>
            <a:r>
              <a:rPr lang="nb-NO" dirty="0"/>
              <a:t>		</a:t>
            </a:r>
            <a:r>
              <a:rPr lang="nb-NO" dirty="0" err="1"/>
              <a:t>ca</a:t>
            </a:r>
            <a:r>
              <a:rPr lang="nb-NO" dirty="0"/>
              <a:t> 10Hz med seriell logging</a:t>
            </a:r>
          </a:p>
          <a:p>
            <a:r>
              <a:rPr lang="nb-NO" dirty="0"/>
              <a:t>		</a:t>
            </a:r>
            <a:r>
              <a:rPr lang="nb-NO" dirty="0" err="1"/>
              <a:t>oppmot</a:t>
            </a:r>
            <a:r>
              <a:rPr lang="nb-NO" dirty="0"/>
              <a:t> 1000Hz ved intern logging</a:t>
            </a:r>
          </a:p>
        </p:txBody>
      </p:sp>
    </p:spTree>
    <p:extLst>
      <p:ext uri="{BB962C8B-B14F-4D97-AF65-F5344CB8AC3E}">
        <p14:creationId xmlns:p14="http://schemas.microsoft.com/office/powerpoint/2010/main" val="2351406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bc758dd0-ab53-4372-9a7c-e98a9620862c}" enabled="0" method="" siteId="{bc758dd0-ab53-4372-9a7c-e98a9620862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304</Words>
  <Application>Microsoft Office PowerPoint</Application>
  <PresentationFormat>Widescreen</PresentationFormat>
  <Paragraphs>65</Paragraphs>
  <Slides>23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8" baseType="lpstr">
      <vt:lpstr>Aptos</vt:lpstr>
      <vt:lpstr>Aptos Display</vt:lpstr>
      <vt:lpstr>Arial</vt:lpstr>
      <vt:lpstr>Wingdings</vt:lpstr>
      <vt:lpstr>Office-tema</vt:lpstr>
      <vt:lpstr>Microbit – input (og output?)</vt:lpstr>
      <vt:lpstr>Logging med microbit</vt:lpstr>
      <vt:lpstr>Microbit – I/O - pinner</vt:lpstr>
      <vt:lpstr>Makecode</vt:lpstr>
      <vt:lpstr>Analog inn</vt:lpstr>
      <vt:lpstr>Spenningsdeler</vt:lpstr>
      <vt:lpstr>Dreiepotensiometer som signalgiver</vt:lpstr>
      <vt:lpstr>A/D-converter prinsipp</vt:lpstr>
      <vt:lpstr>Diskrete signaler</vt:lpstr>
      <vt:lpstr>Videoeksemplel – potmeter og logging</vt:lpstr>
      <vt:lpstr>Jordfuktsensor som signalgiver</vt:lpstr>
      <vt:lpstr>PowerPoint-presentasjon</vt:lpstr>
      <vt:lpstr>Analoge sensorer</vt:lpstr>
      <vt:lpstr>Kalibrering (eks: TMP36)</vt:lpstr>
      <vt:lpstr>PowerPoint-presentasjon</vt:lpstr>
      <vt:lpstr>Digitale sensorer</vt:lpstr>
      <vt:lpstr>Noen eksempler på logging</vt:lpstr>
      <vt:lpstr>Oppvarmingskurve</vt:lpstr>
      <vt:lpstr>Lenz’ forsøk</vt:lpstr>
      <vt:lpstr>Microbit - tilleggspakker</vt:lpstr>
      <vt:lpstr>Kjøp hyllevare!</vt:lpstr>
      <vt:lpstr>Arbeidsark – Programmering valgfag 10. trinn</vt:lpstr>
      <vt:lpstr>Analog output</vt:lpstr>
    </vt:vector>
  </TitlesOfParts>
  <Company>USN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Sigurd Rage</dc:creator>
  <cp:lastModifiedBy>Sigurd Rage</cp:lastModifiedBy>
  <cp:revision>1</cp:revision>
  <dcterms:created xsi:type="dcterms:W3CDTF">2025-03-04T13:31:57Z</dcterms:created>
  <dcterms:modified xsi:type="dcterms:W3CDTF">2025-03-11T11:51:02Z</dcterms:modified>
</cp:coreProperties>
</file>