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ink/ink1.xml" ContentType="application/inkml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ink/ink2.xml" ContentType="application/inkml+xml"/>
  <Override PartName="/ppt/ink/ink3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3" r:id="rId5"/>
    <p:sldId id="270" r:id="rId6"/>
    <p:sldId id="264" r:id="rId7"/>
    <p:sldId id="272" r:id="rId8"/>
    <p:sldId id="267" r:id="rId9"/>
    <p:sldId id="269" r:id="rId10"/>
    <p:sldId id="258" r:id="rId11"/>
    <p:sldId id="273" r:id="rId12"/>
    <p:sldId id="274" r:id="rId13"/>
    <p:sldId id="276" r:id="rId14"/>
    <p:sldId id="275" r:id="rId15"/>
    <p:sldId id="261" r:id="rId16"/>
    <p:sldId id="278" r:id="rId17"/>
    <p:sldId id="280" r:id="rId18"/>
    <p:sldId id="277" r:id="rId1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19A502-E855-44E1-A9F2-28318ADB6DEB}" v="474" dt="2025-03-10T09:47:48.1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Fikstvedt" userId="f4040d26-1f39-4df4-a5b5-9aa0adb1f02b" providerId="ADAL" clId="{E419A502-E855-44E1-A9F2-28318ADB6DEB}"/>
    <pc:docChg chg="undo custSel addSld delSld modSld sldOrd modMainMaster">
      <pc:chgData name="Daniel Fikstvedt" userId="f4040d26-1f39-4df4-a5b5-9aa0adb1f02b" providerId="ADAL" clId="{E419A502-E855-44E1-A9F2-28318ADB6DEB}" dt="2025-03-10T09:47:55.941" v="2832" actId="478"/>
      <pc:docMkLst>
        <pc:docMk/>
      </pc:docMkLst>
      <pc:sldChg chg="modSp mod setBg">
        <pc:chgData name="Daniel Fikstvedt" userId="f4040d26-1f39-4df4-a5b5-9aa0adb1f02b" providerId="ADAL" clId="{E419A502-E855-44E1-A9F2-28318ADB6DEB}" dt="2025-03-09T22:50:49.672" v="2777" actId="20577"/>
        <pc:sldMkLst>
          <pc:docMk/>
          <pc:sldMk cId="540582411" sldId="256"/>
        </pc:sldMkLst>
        <pc:spChg chg="mod">
          <ac:chgData name="Daniel Fikstvedt" userId="f4040d26-1f39-4df4-a5b5-9aa0adb1f02b" providerId="ADAL" clId="{E419A502-E855-44E1-A9F2-28318ADB6DEB}" dt="2025-03-09T14:24:03.856" v="1227"/>
          <ac:spMkLst>
            <pc:docMk/>
            <pc:sldMk cId="540582411" sldId="256"/>
            <ac:spMk id="2" creationId="{0E23DF57-D9D3-F697-DBA0-3B6052BC3A26}"/>
          </ac:spMkLst>
        </pc:spChg>
        <pc:spChg chg="mod">
          <ac:chgData name="Daniel Fikstvedt" userId="f4040d26-1f39-4df4-a5b5-9aa0adb1f02b" providerId="ADAL" clId="{E419A502-E855-44E1-A9F2-28318ADB6DEB}" dt="2025-03-09T22:50:49.672" v="2777" actId="20577"/>
          <ac:spMkLst>
            <pc:docMk/>
            <pc:sldMk cId="540582411" sldId="256"/>
            <ac:spMk id="3" creationId="{EABFF564-DBD8-A878-0392-A2B3997A15E8}"/>
          </ac:spMkLst>
        </pc:spChg>
      </pc:sldChg>
      <pc:sldChg chg="addSp modSp mod setBg modAnim">
        <pc:chgData name="Daniel Fikstvedt" userId="f4040d26-1f39-4df4-a5b5-9aa0adb1f02b" providerId="ADAL" clId="{E419A502-E855-44E1-A9F2-28318ADB6DEB}" dt="2025-03-09T14:17:07.669" v="1140" actId="20577"/>
        <pc:sldMkLst>
          <pc:docMk/>
          <pc:sldMk cId="3648973714" sldId="257"/>
        </pc:sldMkLst>
        <pc:spChg chg="mod">
          <ac:chgData name="Daniel Fikstvedt" userId="f4040d26-1f39-4df4-a5b5-9aa0adb1f02b" providerId="ADAL" clId="{E419A502-E855-44E1-A9F2-28318ADB6DEB}" dt="2025-03-09T14:17:07.669" v="1140" actId="20577"/>
          <ac:spMkLst>
            <pc:docMk/>
            <pc:sldMk cId="3648973714" sldId="257"/>
            <ac:spMk id="2" creationId="{8C6898C9-AE7E-BDF0-EAC9-30F96B9BDC6E}"/>
          </ac:spMkLst>
        </pc:spChg>
        <pc:spChg chg="mod">
          <ac:chgData name="Daniel Fikstvedt" userId="f4040d26-1f39-4df4-a5b5-9aa0adb1f02b" providerId="ADAL" clId="{E419A502-E855-44E1-A9F2-28318ADB6DEB}" dt="2025-03-09T14:16:59.173" v="1131" actId="20577"/>
          <ac:spMkLst>
            <pc:docMk/>
            <pc:sldMk cId="3648973714" sldId="257"/>
            <ac:spMk id="3" creationId="{688DEF32-A1A8-66BB-5835-7340A227BD1E}"/>
          </ac:spMkLst>
        </pc:spChg>
        <pc:picChg chg="add mod">
          <ac:chgData name="Daniel Fikstvedt" userId="f4040d26-1f39-4df4-a5b5-9aa0adb1f02b" providerId="ADAL" clId="{E419A502-E855-44E1-A9F2-28318ADB6DEB}" dt="2025-03-06T18:28:15.027" v="856" actId="14100"/>
          <ac:picMkLst>
            <pc:docMk/>
            <pc:sldMk cId="3648973714" sldId="257"/>
            <ac:picMk id="4" creationId="{6D40406B-614E-2FEA-DAD6-6A66D48F7A28}"/>
          </ac:picMkLst>
        </pc:picChg>
      </pc:sldChg>
      <pc:sldChg chg="addSp delSp modSp add del mod ord">
        <pc:chgData name="Daniel Fikstvedt" userId="f4040d26-1f39-4df4-a5b5-9aa0adb1f02b" providerId="ADAL" clId="{E419A502-E855-44E1-A9F2-28318ADB6DEB}" dt="2025-03-09T17:13:54.073" v="2359" actId="478"/>
        <pc:sldMkLst>
          <pc:docMk/>
          <pc:sldMk cId="3402657095" sldId="258"/>
        </pc:sldMkLst>
        <pc:spChg chg="mod">
          <ac:chgData name="Daniel Fikstvedt" userId="f4040d26-1f39-4df4-a5b5-9aa0adb1f02b" providerId="ADAL" clId="{E419A502-E855-44E1-A9F2-28318ADB6DEB}" dt="2025-03-09T16:48:16.995" v="1889" actId="1076"/>
          <ac:spMkLst>
            <pc:docMk/>
            <pc:sldMk cId="3402657095" sldId="258"/>
            <ac:spMk id="2" creationId="{4CEA9261-8F63-DA38-6B6B-EEFC0E9E705E}"/>
          </ac:spMkLst>
        </pc:spChg>
        <pc:spChg chg="del mod">
          <ac:chgData name="Daniel Fikstvedt" userId="f4040d26-1f39-4df4-a5b5-9aa0adb1f02b" providerId="ADAL" clId="{E419A502-E855-44E1-A9F2-28318ADB6DEB}" dt="2025-03-09T16:42:27.689" v="1776" actId="1032"/>
          <ac:spMkLst>
            <pc:docMk/>
            <pc:sldMk cId="3402657095" sldId="258"/>
            <ac:spMk id="3" creationId="{5A415189-AADA-AD46-E0C2-3A036D9D3AA1}"/>
          </ac:spMkLst>
        </pc:spChg>
        <pc:spChg chg="add mod">
          <ac:chgData name="Daniel Fikstvedt" userId="f4040d26-1f39-4df4-a5b5-9aa0adb1f02b" providerId="ADAL" clId="{E419A502-E855-44E1-A9F2-28318ADB6DEB}" dt="2025-03-09T16:44:10.002" v="1839" actId="478"/>
          <ac:spMkLst>
            <pc:docMk/>
            <pc:sldMk cId="3402657095" sldId="258"/>
            <ac:spMk id="6" creationId="{101AC28B-11F0-06D2-DA2A-BCC9943017F3}"/>
          </ac:spMkLst>
        </pc:spChg>
        <pc:spChg chg="add mod">
          <ac:chgData name="Daniel Fikstvedt" userId="f4040d26-1f39-4df4-a5b5-9aa0adb1f02b" providerId="ADAL" clId="{E419A502-E855-44E1-A9F2-28318ADB6DEB}" dt="2025-03-09T16:57:25.608" v="1933" actId="1076"/>
          <ac:spMkLst>
            <pc:docMk/>
            <pc:sldMk cId="3402657095" sldId="258"/>
            <ac:spMk id="7" creationId="{60426B9F-E4EC-04A6-3E79-FCD259CF98F9}"/>
          </ac:spMkLst>
        </pc:spChg>
        <pc:spChg chg="add mod">
          <ac:chgData name="Daniel Fikstvedt" userId="f4040d26-1f39-4df4-a5b5-9aa0adb1f02b" providerId="ADAL" clId="{E419A502-E855-44E1-A9F2-28318ADB6DEB}" dt="2025-03-09T16:57:22.073" v="1932" actId="1076"/>
          <ac:spMkLst>
            <pc:docMk/>
            <pc:sldMk cId="3402657095" sldId="258"/>
            <ac:spMk id="8" creationId="{CB00B1D5-7969-7D8C-54DC-4BC0390DA620}"/>
          </ac:spMkLst>
        </pc:spChg>
        <pc:spChg chg="add mod">
          <ac:chgData name="Daniel Fikstvedt" userId="f4040d26-1f39-4df4-a5b5-9aa0adb1f02b" providerId="ADAL" clId="{E419A502-E855-44E1-A9F2-28318ADB6DEB}" dt="2025-03-09T16:57:17.238" v="1931" actId="1076"/>
          <ac:spMkLst>
            <pc:docMk/>
            <pc:sldMk cId="3402657095" sldId="258"/>
            <ac:spMk id="9" creationId="{6E512874-0BA3-C3D7-33A2-E5234F267D2D}"/>
          </ac:spMkLst>
        </pc:spChg>
        <pc:spChg chg="add del mod">
          <ac:chgData name="Daniel Fikstvedt" userId="f4040d26-1f39-4df4-a5b5-9aa0adb1f02b" providerId="ADAL" clId="{E419A502-E855-44E1-A9F2-28318ADB6DEB}" dt="2025-03-09T17:13:46.797" v="2357" actId="478"/>
          <ac:spMkLst>
            <pc:docMk/>
            <pc:sldMk cId="3402657095" sldId="258"/>
            <ac:spMk id="10" creationId="{E0D7CCD1-9E5C-E568-B71E-F07299CA9E7A}"/>
          </ac:spMkLst>
        </pc:spChg>
        <pc:spChg chg="add mod">
          <ac:chgData name="Daniel Fikstvedt" userId="f4040d26-1f39-4df4-a5b5-9aa0adb1f02b" providerId="ADAL" clId="{E419A502-E855-44E1-A9F2-28318ADB6DEB}" dt="2025-03-09T16:59:03.379" v="1971" actId="1035"/>
          <ac:spMkLst>
            <pc:docMk/>
            <pc:sldMk cId="3402657095" sldId="258"/>
            <ac:spMk id="11" creationId="{1B43FE17-BA29-C612-7048-BC8D07C78775}"/>
          </ac:spMkLst>
        </pc:spChg>
        <pc:spChg chg="add del mod">
          <ac:chgData name="Daniel Fikstvedt" userId="f4040d26-1f39-4df4-a5b5-9aa0adb1f02b" providerId="ADAL" clId="{E419A502-E855-44E1-A9F2-28318ADB6DEB}" dt="2025-03-09T17:13:50.304" v="2358" actId="478"/>
          <ac:spMkLst>
            <pc:docMk/>
            <pc:sldMk cId="3402657095" sldId="258"/>
            <ac:spMk id="12" creationId="{622EE6C2-B9D2-DF1A-64E7-E19FA7A90F6B}"/>
          </ac:spMkLst>
        </pc:spChg>
        <pc:spChg chg="add del mod">
          <ac:chgData name="Daniel Fikstvedt" userId="f4040d26-1f39-4df4-a5b5-9aa0adb1f02b" providerId="ADAL" clId="{E419A502-E855-44E1-A9F2-28318ADB6DEB}" dt="2025-03-09T17:13:54.073" v="2359" actId="478"/>
          <ac:spMkLst>
            <pc:docMk/>
            <pc:sldMk cId="3402657095" sldId="258"/>
            <ac:spMk id="13" creationId="{FDB5135D-C623-0AE5-8B7D-050113D69FBE}"/>
          </ac:spMkLst>
        </pc:spChg>
        <pc:graphicFrameChg chg="add del mod modGraphic">
          <ac:chgData name="Daniel Fikstvedt" userId="f4040d26-1f39-4df4-a5b5-9aa0adb1f02b" providerId="ADAL" clId="{E419A502-E855-44E1-A9F2-28318ADB6DEB}" dt="2025-03-09T16:44:10.002" v="1839" actId="478"/>
          <ac:graphicFrameMkLst>
            <pc:docMk/>
            <pc:sldMk cId="3402657095" sldId="258"/>
            <ac:graphicFrameMk id="4" creationId="{051F5F36-7F75-93B3-66FB-3BF2A629821D}"/>
          </ac:graphicFrameMkLst>
        </pc:graphicFrameChg>
      </pc:sldChg>
      <pc:sldChg chg="modSp del">
        <pc:chgData name="Daniel Fikstvedt" userId="f4040d26-1f39-4df4-a5b5-9aa0adb1f02b" providerId="ADAL" clId="{E419A502-E855-44E1-A9F2-28318ADB6DEB}" dt="2025-03-09T17:24:34.072" v="2730" actId="47"/>
        <pc:sldMkLst>
          <pc:docMk/>
          <pc:sldMk cId="90024590" sldId="259"/>
        </pc:sldMkLst>
        <pc:spChg chg="mod">
          <ac:chgData name="Daniel Fikstvedt" userId="f4040d26-1f39-4df4-a5b5-9aa0adb1f02b" providerId="ADAL" clId="{E419A502-E855-44E1-A9F2-28318ADB6DEB}" dt="2025-03-09T14:24:03.856" v="1227"/>
          <ac:spMkLst>
            <pc:docMk/>
            <pc:sldMk cId="90024590" sldId="259"/>
            <ac:spMk id="2" creationId="{88380DBB-5025-C8D4-3CBA-A1067B2BAB59}"/>
          </ac:spMkLst>
        </pc:spChg>
        <pc:spChg chg="mod">
          <ac:chgData name="Daniel Fikstvedt" userId="f4040d26-1f39-4df4-a5b5-9aa0adb1f02b" providerId="ADAL" clId="{E419A502-E855-44E1-A9F2-28318ADB6DEB}" dt="2025-03-09T14:24:03.856" v="1227"/>
          <ac:spMkLst>
            <pc:docMk/>
            <pc:sldMk cId="90024590" sldId="259"/>
            <ac:spMk id="3" creationId="{B9E5D0ED-C0A3-5229-BA66-EB1F1DD86708}"/>
          </ac:spMkLst>
        </pc:spChg>
      </pc:sldChg>
      <pc:sldChg chg="addSp delSp modSp new mod modClrScheme chgLayout">
        <pc:chgData name="Daniel Fikstvedt" userId="f4040d26-1f39-4df4-a5b5-9aa0adb1f02b" providerId="ADAL" clId="{E419A502-E855-44E1-A9F2-28318ADB6DEB}" dt="2025-03-09T22:45:46.621" v="2732" actId="20577"/>
        <pc:sldMkLst>
          <pc:docMk/>
          <pc:sldMk cId="4158731466" sldId="260"/>
        </pc:sldMkLst>
        <pc:spChg chg="mod ord">
          <ac:chgData name="Daniel Fikstvedt" userId="f4040d26-1f39-4df4-a5b5-9aa0adb1f02b" providerId="ADAL" clId="{E419A502-E855-44E1-A9F2-28318ADB6DEB}" dt="2025-03-06T18:14:34.164" v="392" actId="1076"/>
          <ac:spMkLst>
            <pc:docMk/>
            <pc:sldMk cId="4158731466" sldId="260"/>
            <ac:spMk id="2" creationId="{568AD58F-B5FB-92FA-718C-E13AB08EA4F4}"/>
          </ac:spMkLst>
        </pc:spChg>
        <pc:spChg chg="add mod ord">
          <ac:chgData name="Daniel Fikstvedt" userId="f4040d26-1f39-4df4-a5b5-9aa0adb1f02b" providerId="ADAL" clId="{E419A502-E855-44E1-A9F2-28318ADB6DEB}" dt="2025-03-09T22:45:46.621" v="2732" actId="20577"/>
          <ac:spMkLst>
            <pc:docMk/>
            <pc:sldMk cId="4158731466" sldId="260"/>
            <ac:spMk id="4" creationId="{3E6D1A58-0228-F2D9-ABA8-151F1BFF6F01}"/>
          </ac:spMkLst>
        </pc:spChg>
        <pc:spChg chg="add mod ord">
          <ac:chgData name="Daniel Fikstvedt" userId="f4040d26-1f39-4df4-a5b5-9aa0adb1f02b" providerId="ADAL" clId="{E419A502-E855-44E1-A9F2-28318ADB6DEB}" dt="2025-03-09T14:24:03.856" v="1227"/>
          <ac:spMkLst>
            <pc:docMk/>
            <pc:sldMk cId="4158731466" sldId="260"/>
            <ac:spMk id="5" creationId="{A6456AE8-CC60-0210-F7EA-40FA9AA286B7}"/>
          </ac:spMkLst>
        </pc:spChg>
        <pc:spChg chg="add mod ord">
          <ac:chgData name="Daniel Fikstvedt" userId="f4040d26-1f39-4df4-a5b5-9aa0adb1f02b" providerId="ADAL" clId="{E419A502-E855-44E1-A9F2-28318ADB6DEB}" dt="2025-03-09T14:24:03.856" v="1227"/>
          <ac:spMkLst>
            <pc:docMk/>
            <pc:sldMk cId="4158731466" sldId="260"/>
            <ac:spMk id="6" creationId="{56A54670-1F69-92BE-C2BA-DB4AE6A8C788}"/>
          </ac:spMkLst>
        </pc:spChg>
        <pc:spChg chg="add mod ord">
          <ac:chgData name="Daniel Fikstvedt" userId="f4040d26-1f39-4df4-a5b5-9aa0adb1f02b" providerId="ADAL" clId="{E419A502-E855-44E1-A9F2-28318ADB6DEB}" dt="2025-03-09T14:24:03.856" v="1227"/>
          <ac:spMkLst>
            <pc:docMk/>
            <pc:sldMk cId="4158731466" sldId="260"/>
            <ac:spMk id="7" creationId="{DC91EE6A-F18D-AC06-F68F-B4CFD91808FD}"/>
          </ac:spMkLst>
        </pc:spChg>
        <pc:spChg chg="add mod">
          <ac:chgData name="Daniel Fikstvedt" userId="f4040d26-1f39-4df4-a5b5-9aa0adb1f02b" providerId="ADAL" clId="{E419A502-E855-44E1-A9F2-28318ADB6DEB}" dt="2025-03-09T14:55:38.935" v="1571" actId="1076"/>
          <ac:spMkLst>
            <pc:docMk/>
            <pc:sldMk cId="4158731466" sldId="260"/>
            <ac:spMk id="10" creationId="{2D23C260-4BC7-1B3E-A65E-B10CB69451DB}"/>
          </ac:spMkLst>
        </pc:spChg>
        <pc:picChg chg="add mod">
          <ac:chgData name="Daniel Fikstvedt" userId="f4040d26-1f39-4df4-a5b5-9aa0adb1f02b" providerId="ADAL" clId="{E419A502-E855-44E1-A9F2-28318ADB6DEB}" dt="2025-03-09T14:55:40.900" v="1572" actId="1076"/>
          <ac:picMkLst>
            <pc:docMk/>
            <pc:sldMk cId="4158731466" sldId="260"/>
            <ac:picMk id="9" creationId="{58E94F3F-87BC-75DE-D343-E8A0EB0CC49A}"/>
          </ac:picMkLst>
        </pc:picChg>
      </pc:sldChg>
      <pc:sldChg chg="addSp delSp modSp new mod">
        <pc:chgData name="Daniel Fikstvedt" userId="f4040d26-1f39-4df4-a5b5-9aa0adb1f02b" providerId="ADAL" clId="{E419A502-E855-44E1-A9F2-28318ADB6DEB}" dt="2025-03-09T23:08:36.264" v="2785" actId="478"/>
        <pc:sldMkLst>
          <pc:docMk/>
          <pc:sldMk cId="2030425725" sldId="261"/>
        </pc:sldMkLst>
        <pc:spChg chg="mod">
          <ac:chgData name="Daniel Fikstvedt" userId="f4040d26-1f39-4df4-a5b5-9aa0adb1f02b" providerId="ADAL" clId="{E419A502-E855-44E1-A9F2-28318ADB6DEB}" dt="2025-03-09T17:00:26.310" v="2016" actId="20577"/>
          <ac:spMkLst>
            <pc:docMk/>
            <pc:sldMk cId="2030425725" sldId="261"/>
            <ac:spMk id="2" creationId="{1D2CA20B-B97D-881E-AB77-17B73710418F}"/>
          </ac:spMkLst>
        </pc:spChg>
        <pc:spChg chg="mod">
          <ac:chgData name="Daniel Fikstvedt" userId="f4040d26-1f39-4df4-a5b5-9aa0adb1f02b" providerId="ADAL" clId="{E419A502-E855-44E1-A9F2-28318ADB6DEB}" dt="2025-03-09T14:24:03.856" v="1227"/>
          <ac:spMkLst>
            <pc:docMk/>
            <pc:sldMk cId="2030425725" sldId="261"/>
            <ac:spMk id="3" creationId="{93051EDC-BF6D-00F9-6F5F-D7B2698A4D3A}"/>
          </ac:spMkLst>
        </pc:spChg>
        <pc:spChg chg="add mod">
          <ac:chgData name="Daniel Fikstvedt" userId="f4040d26-1f39-4df4-a5b5-9aa0adb1f02b" providerId="ADAL" clId="{E419A502-E855-44E1-A9F2-28318ADB6DEB}" dt="2025-03-09T17:21:17.603" v="2676" actId="1037"/>
          <ac:spMkLst>
            <pc:docMk/>
            <pc:sldMk cId="2030425725" sldId="261"/>
            <ac:spMk id="4" creationId="{02E33FA4-3435-6B64-95F0-A0BBF2200FE4}"/>
          </ac:spMkLst>
        </pc:spChg>
        <pc:spChg chg="add mod">
          <ac:chgData name="Daniel Fikstvedt" userId="f4040d26-1f39-4df4-a5b5-9aa0adb1f02b" providerId="ADAL" clId="{E419A502-E855-44E1-A9F2-28318ADB6DEB}" dt="2025-03-09T17:17:45.598" v="2528" actId="1076"/>
          <ac:spMkLst>
            <pc:docMk/>
            <pc:sldMk cId="2030425725" sldId="261"/>
            <ac:spMk id="5" creationId="{2E686B15-FC5C-12E7-A043-0633C9E42589}"/>
          </ac:spMkLst>
        </pc:spChg>
        <pc:spChg chg="add mod">
          <ac:chgData name="Daniel Fikstvedt" userId="f4040d26-1f39-4df4-a5b5-9aa0adb1f02b" providerId="ADAL" clId="{E419A502-E855-44E1-A9F2-28318ADB6DEB}" dt="2025-03-09T17:21:09.603" v="2657" actId="1037"/>
          <ac:spMkLst>
            <pc:docMk/>
            <pc:sldMk cId="2030425725" sldId="261"/>
            <ac:spMk id="6" creationId="{B1BCC045-9B81-BF64-9A05-C89A077C781B}"/>
          </ac:spMkLst>
        </pc:spChg>
        <pc:spChg chg="add mod">
          <ac:chgData name="Daniel Fikstvedt" userId="f4040d26-1f39-4df4-a5b5-9aa0adb1f02b" providerId="ADAL" clId="{E419A502-E855-44E1-A9F2-28318ADB6DEB}" dt="2025-03-09T17:21:13.473" v="2665" actId="1038"/>
          <ac:spMkLst>
            <pc:docMk/>
            <pc:sldMk cId="2030425725" sldId="261"/>
            <ac:spMk id="7" creationId="{5B4536BD-F628-F55E-2C08-8E280E67CB16}"/>
          </ac:spMkLst>
        </pc:spChg>
        <pc:spChg chg="add del mod">
          <ac:chgData name="Daniel Fikstvedt" userId="f4040d26-1f39-4df4-a5b5-9aa0adb1f02b" providerId="ADAL" clId="{E419A502-E855-44E1-A9F2-28318ADB6DEB}" dt="2025-03-09T23:08:27.759" v="2781" actId="478"/>
          <ac:spMkLst>
            <pc:docMk/>
            <pc:sldMk cId="2030425725" sldId="261"/>
            <ac:spMk id="8" creationId="{A5CC997D-CB7A-A63F-0C78-E4A34F4C740C}"/>
          </ac:spMkLst>
        </pc:spChg>
        <pc:cxnChg chg="add del mod">
          <ac:chgData name="Daniel Fikstvedt" userId="f4040d26-1f39-4df4-a5b5-9aa0adb1f02b" providerId="ADAL" clId="{E419A502-E855-44E1-A9F2-28318ADB6DEB}" dt="2025-03-09T23:08:30.157" v="2782" actId="478"/>
          <ac:cxnSpMkLst>
            <pc:docMk/>
            <pc:sldMk cId="2030425725" sldId="261"/>
            <ac:cxnSpMk id="9" creationId="{5E218195-1FAB-C5BE-CFE3-154DD0A85FFA}"/>
          </ac:cxnSpMkLst>
        </pc:cxnChg>
        <pc:cxnChg chg="add del mod">
          <ac:chgData name="Daniel Fikstvedt" userId="f4040d26-1f39-4df4-a5b5-9aa0adb1f02b" providerId="ADAL" clId="{E419A502-E855-44E1-A9F2-28318ADB6DEB}" dt="2025-03-09T23:08:32.118" v="2783" actId="478"/>
          <ac:cxnSpMkLst>
            <pc:docMk/>
            <pc:sldMk cId="2030425725" sldId="261"/>
            <ac:cxnSpMk id="11" creationId="{2414285E-7E57-5B87-D60C-BFE552F03626}"/>
          </ac:cxnSpMkLst>
        </pc:cxnChg>
        <pc:cxnChg chg="add del mod">
          <ac:chgData name="Daniel Fikstvedt" userId="f4040d26-1f39-4df4-a5b5-9aa0adb1f02b" providerId="ADAL" clId="{E419A502-E855-44E1-A9F2-28318ADB6DEB}" dt="2025-03-09T23:08:34.236" v="2784" actId="478"/>
          <ac:cxnSpMkLst>
            <pc:docMk/>
            <pc:sldMk cId="2030425725" sldId="261"/>
            <ac:cxnSpMk id="14" creationId="{DF2A6A22-6309-40EE-9BFC-3827DCB478B0}"/>
          </ac:cxnSpMkLst>
        </pc:cxnChg>
        <pc:cxnChg chg="add del mod">
          <ac:chgData name="Daniel Fikstvedt" userId="f4040d26-1f39-4df4-a5b5-9aa0adb1f02b" providerId="ADAL" clId="{E419A502-E855-44E1-A9F2-28318ADB6DEB}" dt="2025-03-09T23:08:36.264" v="2785" actId="478"/>
          <ac:cxnSpMkLst>
            <pc:docMk/>
            <pc:sldMk cId="2030425725" sldId="261"/>
            <ac:cxnSpMk id="17" creationId="{0E860D75-9D9F-0256-5276-BBE187DAC740}"/>
          </ac:cxnSpMkLst>
        </pc:cxnChg>
      </pc:sldChg>
      <pc:sldChg chg="modSp new del mod">
        <pc:chgData name="Daniel Fikstvedt" userId="f4040d26-1f39-4df4-a5b5-9aa0adb1f02b" providerId="ADAL" clId="{E419A502-E855-44E1-A9F2-28318ADB6DEB}" dt="2025-03-10T09:47:02.716" v="2793" actId="47"/>
        <pc:sldMkLst>
          <pc:docMk/>
          <pc:sldMk cId="519730801" sldId="262"/>
        </pc:sldMkLst>
        <pc:spChg chg="mod">
          <ac:chgData name="Daniel Fikstvedt" userId="f4040d26-1f39-4df4-a5b5-9aa0adb1f02b" providerId="ADAL" clId="{E419A502-E855-44E1-A9F2-28318ADB6DEB}" dt="2025-03-09T17:24:00.944" v="2728" actId="207"/>
          <ac:spMkLst>
            <pc:docMk/>
            <pc:sldMk cId="519730801" sldId="262"/>
            <ac:spMk id="2" creationId="{839E33C9-7953-8C7C-1D2D-942407E20A5F}"/>
          </ac:spMkLst>
        </pc:spChg>
        <pc:spChg chg="mod">
          <ac:chgData name="Daniel Fikstvedt" userId="f4040d26-1f39-4df4-a5b5-9aa0adb1f02b" providerId="ADAL" clId="{E419A502-E855-44E1-A9F2-28318ADB6DEB}" dt="2025-03-09T17:24:03.299" v="2729" actId="207"/>
          <ac:spMkLst>
            <pc:docMk/>
            <pc:sldMk cId="519730801" sldId="262"/>
            <ac:spMk id="3" creationId="{D752A530-4E58-8AD9-7E11-7924FD43C9E0}"/>
          </ac:spMkLst>
        </pc:spChg>
      </pc:sldChg>
      <pc:sldChg chg="addSp delSp modSp new mod setBg modAnim delDesignElem">
        <pc:chgData name="Daniel Fikstvedt" userId="f4040d26-1f39-4df4-a5b5-9aa0adb1f02b" providerId="ADAL" clId="{E419A502-E855-44E1-A9F2-28318ADB6DEB}" dt="2025-03-09T15:16:17.497" v="1574" actId="1076"/>
        <pc:sldMkLst>
          <pc:docMk/>
          <pc:sldMk cId="2802777032" sldId="263"/>
        </pc:sldMkLst>
        <pc:spChg chg="mod">
          <ac:chgData name="Daniel Fikstvedt" userId="f4040d26-1f39-4df4-a5b5-9aa0adb1f02b" providerId="ADAL" clId="{E419A502-E855-44E1-A9F2-28318ADB6DEB}" dt="2025-03-09T15:16:17.497" v="1574" actId="1076"/>
          <ac:spMkLst>
            <pc:docMk/>
            <pc:sldMk cId="2802777032" sldId="263"/>
            <ac:spMk id="2" creationId="{C16CD229-9C0B-6144-02D0-BF682894A66E}"/>
          </ac:spMkLst>
        </pc:spChg>
        <pc:spChg chg="mod">
          <ac:chgData name="Daniel Fikstvedt" userId="f4040d26-1f39-4df4-a5b5-9aa0adb1f02b" providerId="ADAL" clId="{E419A502-E855-44E1-A9F2-28318ADB6DEB}" dt="2025-03-09T14:55:26.121" v="1570" actId="114"/>
          <ac:spMkLst>
            <pc:docMk/>
            <pc:sldMk cId="2802777032" sldId="263"/>
            <ac:spMk id="3" creationId="{8C8CAFFC-A451-BC63-9E9C-AFC4315DE05A}"/>
          </ac:spMkLst>
        </pc:spChg>
        <pc:spChg chg="add del">
          <ac:chgData name="Daniel Fikstvedt" userId="f4040d26-1f39-4df4-a5b5-9aa0adb1f02b" providerId="ADAL" clId="{E419A502-E855-44E1-A9F2-28318ADB6DEB}" dt="2025-03-09T14:24:04.642" v="1228" actId="26606"/>
          <ac:spMkLst>
            <pc:docMk/>
            <pc:sldMk cId="2802777032" sldId="263"/>
            <ac:spMk id="1028" creationId="{F13C74B1-5B17-4795-BED0-7140497B445A}"/>
          </ac:spMkLst>
        </pc:spChg>
        <pc:spChg chg="add del">
          <ac:chgData name="Daniel Fikstvedt" userId="f4040d26-1f39-4df4-a5b5-9aa0adb1f02b" providerId="ADAL" clId="{E419A502-E855-44E1-A9F2-28318ADB6DEB}" dt="2025-03-09T14:24:04.642" v="1228" actId="26606"/>
          <ac:spMkLst>
            <pc:docMk/>
            <pc:sldMk cId="2802777032" sldId="263"/>
            <ac:spMk id="1029" creationId="{D4974D33-8DC5-464E-8C6D-BE58F0669C17}"/>
          </ac:spMkLst>
        </pc:spChg>
        <pc:spChg chg="add del">
          <ac:chgData name="Daniel Fikstvedt" userId="f4040d26-1f39-4df4-a5b5-9aa0adb1f02b" providerId="ADAL" clId="{E419A502-E855-44E1-A9F2-28318ADB6DEB}" dt="2025-03-09T14:21:58.095" v="1212" actId="26606"/>
          <ac:spMkLst>
            <pc:docMk/>
            <pc:sldMk cId="2802777032" sldId="263"/>
            <ac:spMk id="1031" creationId="{F13C74B1-5B17-4795-BED0-7140497B445A}"/>
          </ac:spMkLst>
        </pc:spChg>
        <pc:spChg chg="add del">
          <ac:chgData name="Daniel Fikstvedt" userId="f4040d26-1f39-4df4-a5b5-9aa0adb1f02b" providerId="ADAL" clId="{E419A502-E855-44E1-A9F2-28318ADB6DEB}" dt="2025-03-09T14:21:58.095" v="1212" actId="26606"/>
          <ac:spMkLst>
            <pc:docMk/>
            <pc:sldMk cId="2802777032" sldId="263"/>
            <ac:spMk id="1033" creationId="{D4974D33-8DC5-464E-8C6D-BE58F0669C17}"/>
          </ac:spMkLst>
        </pc:spChg>
        <pc:spChg chg="add del">
          <ac:chgData name="Daniel Fikstvedt" userId="f4040d26-1f39-4df4-a5b5-9aa0adb1f02b" providerId="ADAL" clId="{E419A502-E855-44E1-A9F2-28318ADB6DEB}" dt="2025-03-09T14:23:18.958" v="1216"/>
          <ac:spMkLst>
            <pc:docMk/>
            <pc:sldMk cId="2802777032" sldId="263"/>
            <ac:spMk id="1035" creationId="{55D4142C-5077-457F-A6AD-3FECFDB39685}"/>
          </ac:spMkLst>
        </pc:spChg>
        <pc:spChg chg="add del">
          <ac:chgData name="Daniel Fikstvedt" userId="f4040d26-1f39-4df4-a5b5-9aa0adb1f02b" providerId="ADAL" clId="{E419A502-E855-44E1-A9F2-28318ADB6DEB}" dt="2025-03-09T14:23:18.958" v="1216"/>
          <ac:spMkLst>
            <pc:docMk/>
            <pc:sldMk cId="2802777032" sldId="263"/>
            <ac:spMk id="1036" creationId="{9AA72BD9-2C5A-4EDC-931F-5AA08EACA0F3}"/>
          </ac:spMkLst>
        </pc:spChg>
        <pc:spChg chg="add del">
          <ac:chgData name="Daniel Fikstvedt" userId="f4040d26-1f39-4df4-a5b5-9aa0adb1f02b" providerId="ADAL" clId="{E419A502-E855-44E1-A9F2-28318ADB6DEB}" dt="2025-03-09T14:23:18.958" v="1216"/>
          <ac:spMkLst>
            <pc:docMk/>
            <pc:sldMk cId="2802777032" sldId="263"/>
            <ac:spMk id="1037" creationId="{7A5F0580-5EE9-419F-96EE-B6529EF6E7D0}"/>
          </ac:spMkLst>
        </pc:spChg>
        <pc:spChg chg="add del">
          <ac:chgData name="Daniel Fikstvedt" userId="f4040d26-1f39-4df4-a5b5-9aa0adb1f02b" providerId="ADAL" clId="{E419A502-E855-44E1-A9F2-28318ADB6DEB}" dt="2025-03-09T14:23:18.958" v="1216"/>
          <ac:spMkLst>
            <pc:docMk/>
            <pc:sldMk cId="2802777032" sldId="263"/>
            <ac:spMk id="1038" creationId="{DD3981AC-7B61-4947-BCF3-F7AA7FA385B9}"/>
          </ac:spMkLst>
        </pc:spChg>
        <pc:picChg chg="add mod">
          <ac:chgData name="Daniel Fikstvedt" userId="f4040d26-1f39-4df4-a5b5-9aa0adb1f02b" providerId="ADAL" clId="{E419A502-E855-44E1-A9F2-28318ADB6DEB}" dt="2025-03-09T15:16:14.768" v="1573" actId="1076"/>
          <ac:picMkLst>
            <pc:docMk/>
            <pc:sldMk cId="2802777032" sldId="263"/>
            <ac:picMk id="4" creationId="{E4991020-26F1-95CE-48CC-8A90EAFAABCA}"/>
          </ac:picMkLst>
        </pc:picChg>
        <pc:picChg chg="add del mod">
          <ac:chgData name="Daniel Fikstvedt" userId="f4040d26-1f39-4df4-a5b5-9aa0adb1f02b" providerId="ADAL" clId="{E419A502-E855-44E1-A9F2-28318ADB6DEB}" dt="2025-03-09T14:52:20.486" v="1498" actId="478"/>
          <ac:picMkLst>
            <pc:docMk/>
            <pc:sldMk cId="2802777032" sldId="263"/>
            <ac:picMk id="6" creationId="{38144557-0FD3-EC14-79FE-E93A307562C6}"/>
          </ac:picMkLst>
        </pc:picChg>
        <pc:picChg chg="add mod">
          <ac:chgData name="Daniel Fikstvedt" userId="f4040d26-1f39-4df4-a5b5-9aa0adb1f02b" providerId="ADAL" clId="{E419A502-E855-44E1-A9F2-28318ADB6DEB}" dt="2025-03-09T14:53:39.305" v="1503" actId="14100"/>
          <ac:picMkLst>
            <pc:docMk/>
            <pc:sldMk cId="2802777032" sldId="263"/>
            <ac:picMk id="8" creationId="{9BCE5DA4-5CA6-78CD-3461-1AFF48F2995F}"/>
          </ac:picMkLst>
        </pc:picChg>
        <pc:picChg chg="add del mod ord">
          <ac:chgData name="Daniel Fikstvedt" userId="f4040d26-1f39-4df4-a5b5-9aa0adb1f02b" providerId="ADAL" clId="{E419A502-E855-44E1-A9F2-28318ADB6DEB}" dt="2025-03-09T14:24:11.366" v="1229" actId="478"/>
          <ac:picMkLst>
            <pc:docMk/>
            <pc:sldMk cId="2802777032" sldId="263"/>
            <ac:picMk id="1026" creationId="{53B61B4C-5B00-76D4-3351-2A3F36403258}"/>
          </ac:picMkLst>
        </pc:picChg>
      </pc:sldChg>
      <pc:sldChg chg="addSp delSp modSp new mod">
        <pc:chgData name="Daniel Fikstvedt" userId="f4040d26-1f39-4df4-a5b5-9aa0adb1f02b" providerId="ADAL" clId="{E419A502-E855-44E1-A9F2-28318ADB6DEB}" dt="2025-03-09T16:28:14.477" v="1770"/>
        <pc:sldMkLst>
          <pc:docMk/>
          <pc:sldMk cId="2201377148" sldId="264"/>
        </pc:sldMkLst>
        <pc:spChg chg="mod">
          <ac:chgData name="Daniel Fikstvedt" userId="f4040d26-1f39-4df4-a5b5-9aa0adb1f02b" providerId="ADAL" clId="{E419A502-E855-44E1-A9F2-28318ADB6DEB}" dt="2025-03-09T16:14:31.316" v="1733" actId="1076"/>
          <ac:spMkLst>
            <pc:docMk/>
            <pc:sldMk cId="2201377148" sldId="264"/>
            <ac:spMk id="2" creationId="{DB444890-C08E-FCD2-E33C-3326FDB854E3}"/>
          </ac:spMkLst>
        </pc:spChg>
        <pc:spChg chg="del mod">
          <ac:chgData name="Daniel Fikstvedt" userId="f4040d26-1f39-4df4-a5b5-9aa0adb1f02b" providerId="ADAL" clId="{E419A502-E855-44E1-A9F2-28318ADB6DEB}" dt="2025-03-09T15:50:21.935" v="1649" actId="1032"/>
          <ac:spMkLst>
            <pc:docMk/>
            <pc:sldMk cId="2201377148" sldId="264"/>
            <ac:spMk id="3" creationId="{6756F2AA-5E6B-60FC-27CF-57C6DAFEB4A4}"/>
          </ac:spMkLst>
        </pc:spChg>
        <pc:spChg chg="add del mod">
          <ac:chgData name="Daniel Fikstvedt" userId="f4040d26-1f39-4df4-a5b5-9aa0adb1f02b" providerId="ADAL" clId="{E419A502-E855-44E1-A9F2-28318ADB6DEB}" dt="2025-03-09T15:52:49.370" v="1662" actId="1032"/>
          <ac:spMkLst>
            <pc:docMk/>
            <pc:sldMk cId="2201377148" sldId="264"/>
            <ac:spMk id="8" creationId="{05EC8C88-BC81-32DB-A72A-5ABCE5E758A5}"/>
          </ac:spMkLst>
        </pc:spChg>
        <pc:spChg chg="add del mod">
          <ac:chgData name="Daniel Fikstvedt" userId="f4040d26-1f39-4df4-a5b5-9aa0adb1f02b" providerId="ADAL" clId="{E419A502-E855-44E1-A9F2-28318ADB6DEB}" dt="2025-03-09T16:07:09.595" v="1673" actId="1032"/>
          <ac:spMkLst>
            <pc:docMk/>
            <pc:sldMk cId="2201377148" sldId="264"/>
            <ac:spMk id="11" creationId="{7DC1F094-DA6D-4840-8965-A5B936324AB0}"/>
          </ac:spMkLst>
        </pc:spChg>
        <pc:spChg chg="add del mod">
          <ac:chgData name="Daniel Fikstvedt" userId="f4040d26-1f39-4df4-a5b5-9aa0adb1f02b" providerId="ADAL" clId="{E419A502-E855-44E1-A9F2-28318ADB6DEB}" dt="2025-03-09T16:08:11.753" v="1681" actId="1032"/>
          <ac:spMkLst>
            <pc:docMk/>
            <pc:sldMk cId="2201377148" sldId="264"/>
            <ac:spMk id="14" creationId="{961DEB5B-47D1-5133-6645-2E1C7E401735}"/>
          </ac:spMkLst>
        </pc:spChg>
        <pc:spChg chg="add mod">
          <ac:chgData name="Daniel Fikstvedt" userId="f4040d26-1f39-4df4-a5b5-9aa0adb1f02b" providerId="ADAL" clId="{E419A502-E855-44E1-A9F2-28318ADB6DEB}" dt="2025-03-09T16:14:55.762" v="1737" actId="1076"/>
          <ac:spMkLst>
            <pc:docMk/>
            <pc:sldMk cId="2201377148" sldId="264"/>
            <ac:spMk id="18" creationId="{0F242907-4134-B593-43DA-F46B2BD24F53}"/>
          </ac:spMkLst>
        </pc:spChg>
        <pc:spChg chg="add del mod">
          <ac:chgData name="Daniel Fikstvedt" userId="f4040d26-1f39-4df4-a5b5-9aa0adb1f02b" providerId="ADAL" clId="{E419A502-E855-44E1-A9F2-28318ADB6DEB}" dt="2025-03-09T16:27:35.008" v="1767" actId="478"/>
          <ac:spMkLst>
            <pc:docMk/>
            <pc:sldMk cId="2201377148" sldId="264"/>
            <ac:spMk id="19" creationId="{FE88FE37-5BEC-0D3F-6069-759801B6CCE3}"/>
          </ac:spMkLst>
        </pc:spChg>
        <pc:graphicFrameChg chg="add del mod modGraphic">
          <ac:chgData name="Daniel Fikstvedt" userId="f4040d26-1f39-4df4-a5b5-9aa0adb1f02b" providerId="ADAL" clId="{E419A502-E855-44E1-A9F2-28318ADB6DEB}" dt="2025-03-09T15:51:40.991" v="1661" actId="478"/>
          <ac:graphicFrameMkLst>
            <pc:docMk/>
            <pc:sldMk cId="2201377148" sldId="264"/>
            <ac:graphicFrameMk id="6" creationId="{CEBC710D-E92D-18CF-D843-E302ACFBB357}"/>
          </ac:graphicFrameMkLst>
        </pc:graphicFrameChg>
        <pc:graphicFrameChg chg="add del mod modGraphic">
          <ac:chgData name="Daniel Fikstvedt" userId="f4040d26-1f39-4df4-a5b5-9aa0adb1f02b" providerId="ADAL" clId="{E419A502-E855-44E1-A9F2-28318ADB6DEB}" dt="2025-03-09T15:53:17.709" v="1670" actId="478"/>
          <ac:graphicFrameMkLst>
            <pc:docMk/>
            <pc:sldMk cId="2201377148" sldId="264"/>
            <ac:graphicFrameMk id="9" creationId="{FA5263C8-3509-35DF-8443-3EEB552B3016}"/>
          </ac:graphicFrameMkLst>
        </pc:graphicFrameChg>
        <pc:graphicFrameChg chg="add del mod modGraphic">
          <ac:chgData name="Daniel Fikstvedt" userId="f4040d26-1f39-4df4-a5b5-9aa0adb1f02b" providerId="ADAL" clId="{E419A502-E855-44E1-A9F2-28318ADB6DEB}" dt="2025-03-09T16:07:51.097" v="1680" actId="478"/>
          <ac:graphicFrameMkLst>
            <pc:docMk/>
            <pc:sldMk cId="2201377148" sldId="264"/>
            <ac:graphicFrameMk id="12" creationId="{709A2857-297C-C8C4-11AE-6C35DAAA6F9D}"/>
          </ac:graphicFrameMkLst>
        </pc:graphicFrameChg>
        <pc:graphicFrameChg chg="add mod modGraphic">
          <ac:chgData name="Daniel Fikstvedt" userId="f4040d26-1f39-4df4-a5b5-9aa0adb1f02b" providerId="ADAL" clId="{E419A502-E855-44E1-A9F2-28318ADB6DEB}" dt="2025-03-09T16:28:14.477" v="1770"/>
          <ac:graphicFrameMkLst>
            <pc:docMk/>
            <pc:sldMk cId="2201377148" sldId="264"/>
            <ac:graphicFrameMk id="15" creationId="{0E5468A0-FCCB-0B46-E983-1184819F0C6B}"/>
          </ac:graphicFrameMkLst>
        </pc:graphicFrameChg>
        <pc:picChg chg="add del mod">
          <ac:chgData name="Daniel Fikstvedt" userId="f4040d26-1f39-4df4-a5b5-9aa0adb1f02b" providerId="ADAL" clId="{E419A502-E855-44E1-A9F2-28318ADB6DEB}" dt="2025-03-09T16:08:30.247" v="1684" actId="478"/>
          <ac:picMkLst>
            <pc:docMk/>
            <pc:sldMk cId="2201377148" sldId="264"/>
            <ac:picMk id="5" creationId="{5DE3A703-FC64-E0ED-7E0F-65F96B133778}"/>
          </ac:picMkLst>
        </pc:picChg>
        <pc:picChg chg="add mod">
          <ac:chgData name="Daniel Fikstvedt" userId="f4040d26-1f39-4df4-a5b5-9aa0adb1f02b" providerId="ADAL" clId="{E419A502-E855-44E1-A9F2-28318ADB6DEB}" dt="2025-03-09T16:12:53.625" v="1720" actId="1076"/>
          <ac:picMkLst>
            <pc:docMk/>
            <pc:sldMk cId="2201377148" sldId="264"/>
            <ac:picMk id="17" creationId="{0CA506F4-9958-4C9F-61B6-60C0035A0562}"/>
          </ac:picMkLst>
        </pc:picChg>
      </pc:sldChg>
      <pc:sldChg chg="add del">
        <pc:chgData name="Daniel Fikstvedt" userId="f4040d26-1f39-4df4-a5b5-9aa0adb1f02b" providerId="ADAL" clId="{E419A502-E855-44E1-A9F2-28318ADB6DEB}" dt="2025-03-09T22:54:46.517" v="2779" actId="47"/>
        <pc:sldMkLst>
          <pc:docMk/>
          <pc:sldMk cId="188800788" sldId="265"/>
        </pc:sldMkLst>
      </pc:sldChg>
      <pc:sldChg chg="new del">
        <pc:chgData name="Daniel Fikstvedt" userId="f4040d26-1f39-4df4-a5b5-9aa0adb1f02b" providerId="ADAL" clId="{E419A502-E855-44E1-A9F2-28318ADB6DEB}" dt="2025-03-09T16:16:34.687" v="1747" actId="47"/>
        <pc:sldMkLst>
          <pc:docMk/>
          <pc:sldMk cId="3522478362" sldId="265"/>
        </pc:sldMkLst>
      </pc:sldChg>
      <pc:sldChg chg="add del">
        <pc:chgData name="Daniel Fikstvedt" userId="f4040d26-1f39-4df4-a5b5-9aa0adb1f02b" providerId="ADAL" clId="{E419A502-E855-44E1-A9F2-28318ADB6DEB}" dt="2025-03-09T22:54:44.492" v="2778" actId="47"/>
        <pc:sldMkLst>
          <pc:docMk/>
          <pc:sldMk cId="3897972740" sldId="266"/>
        </pc:sldMkLst>
      </pc:sldChg>
      <pc:sldChg chg="addSp delSp modSp add mod">
        <pc:chgData name="Daniel Fikstvedt" userId="f4040d26-1f39-4df4-a5b5-9aa0adb1f02b" providerId="ADAL" clId="{E419A502-E855-44E1-A9F2-28318ADB6DEB}" dt="2025-03-09T16:18:45.289" v="1754"/>
        <pc:sldMkLst>
          <pc:docMk/>
          <pc:sldMk cId="3839204023" sldId="267"/>
        </pc:sldMkLst>
        <pc:inkChg chg="add del">
          <ac:chgData name="Daniel Fikstvedt" userId="f4040d26-1f39-4df4-a5b5-9aa0adb1f02b" providerId="ADAL" clId="{E419A502-E855-44E1-A9F2-28318ADB6DEB}" dt="2025-03-09T16:18:42.624" v="1753"/>
          <ac:inkMkLst>
            <pc:docMk/>
            <pc:sldMk cId="3839204023" sldId="267"/>
            <ac:inkMk id="3" creationId="{74E3A1C5-A169-397D-8E22-5573C47DA47E}"/>
          </ac:inkMkLst>
        </pc:inkChg>
        <pc:inkChg chg="add mod">
          <ac:chgData name="Daniel Fikstvedt" userId="f4040d26-1f39-4df4-a5b5-9aa0adb1f02b" providerId="ADAL" clId="{E419A502-E855-44E1-A9F2-28318ADB6DEB}" dt="2025-03-09T16:18:45.289" v="1754"/>
          <ac:inkMkLst>
            <pc:docMk/>
            <pc:sldMk cId="3839204023" sldId="267"/>
            <ac:inkMk id="4" creationId="{46E06426-BF57-5521-83AB-6AF729196791}"/>
          </ac:inkMkLst>
        </pc:inkChg>
      </pc:sldChg>
      <pc:sldChg chg="add del">
        <pc:chgData name="Daniel Fikstvedt" userId="f4040d26-1f39-4df4-a5b5-9aa0adb1f02b" providerId="ADAL" clId="{E419A502-E855-44E1-A9F2-28318ADB6DEB}" dt="2025-03-09T16:19:08.995" v="1759" actId="47"/>
        <pc:sldMkLst>
          <pc:docMk/>
          <pc:sldMk cId="3059623553" sldId="268"/>
        </pc:sldMkLst>
      </pc:sldChg>
      <pc:sldChg chg="addSp delSp modSp add mod">
        <pc:chgData name="Daniel Fikstvedt" userId="f4040d26-1f39-4df4-a5b5-9aa0adb1f02b" providerId="ADAL" clId="{E419A502-E855-44E1-A9F2-28318ADB6DEB}" dt="2025-03-09T16:19:05.427" v="1758"/>
        <pc:sldMkLst>
          <pc:docMk/>
          <pc:sldMk cId="1109405937" sldId="269"/>
        </pc:sldMkLst>
        <pc:inkChg chg="add del">
          <ac:chgData name="Daniel Fikstvedt" userId="f4040d26-1f39-4df4-a5b5-9aa0adb1f02b" providerId="ADAL" clId="{E419A502-E855-44E1-A9F2-28318ADB6DEB}" dt="2025-03-09T16:19:03.224" v="1757"/>
          <ac:inkMkLst>
            <pc:docMk/>
            <pc:sldMk cId="1109405937" sldId="269"/>
            <ac:inkMk id="3" creationId="{E3C2BA3E-8C64-49EB-0248-BE956B9BBBBC}"/>
          </ac:inkMkLst>
        </pc:inkChg>
        <pc:inkChg chg="add mod">
          <ac:chgData name="Daniel Fikstvedt" userId="f4040d26-1f39-4df4-a5b5-9aa0adb1f02b" providerId="ADAL" clId="{E419A502-E855-44E1-A9F2-28318ADB6DEB}" dt="2025-03-09T16:19:05.427" v="1758"/>
          <ac:inkMkLst>
            <pc:docMk/>
            <pc:sldMk cId="1109405937" sldId="269"/>
            <ac:inkMk id="5" creationId="{2EEABA61-5B50-C5CA-3532-6D3CFFA2AC89}"/>
          </ac:inkMkLst>
        </pc:inkChg>
      </pc:sldChg>
      <pc:sldChg chg="delSp modSp add mod ord">
        <pc:chgData name="Daniel Fikstvedt" userId="f4040d26-1f39-4df4-a5b5-9aa0adb1f02b" providerId="ADAL" clId="{E419A502-E855-44E1-A9F2-28318ADB6DEB}" dt="2025-03-09T16:28:33.040" v="1774" actId="478"/>
        <pc:sldMkLst>
          <pc:docMk/>
          <pc:sldMk cId="2553809967" sldId="270"/>
        </pc:sldMkLst>
        <pc:spChg chg="del">
          <ac:chgData name="Daniel Fikstvedt" userId="f4040d26-1f39-4df4-a5b5-9aa0adb1f02b" providerId="ADAL" clId="{E419A502-E855-44E1-A9F2-28318ADB6DEB}" dt="2025-03-09T16:28:28.171" v="1772" actId="478"/>
          <ac:spMkLst>
            <pc:docMk/>
            <pc:sldMk cId="2553809967" sldId="270"/>
            <ac:spMk id="18" creationId="{6AC7608B-5BA3-8BE8-6FC6-C32DB1B0F35B}"/>
          </ac:spMkLst>
        </pc:spChg>
        <pc:spChg chg="del">
          <ac:chgData name="Daniel Fikstvedt" userId="f4040d26-1f39-4df4-a5b5-9aa0adb1f02b" providerId="ADAL" clId="{E419A502-E855-44E1-A9F2-28318ADB6DEB}" dt="2025-03-09T16:26:31.588" v="1762" actId="478"/>
          <ac:spMkLst>
            <pc:docMk/>
            <pc:sldMk cId="2553809967" sldId="270"/>
            <ac:spMk id="19" creationId="{9E259D9F-6B50-B668-0559-31F141926060}"/>
          </ac:spMkLst>
        </pc:spChg>
        <pc:graphicFrameChg chg="mod">
          <ac:chgData name="Daniel Fikstvedt" userId="f4040d26-1f39-4df4-a5b5-9aa0adb1f02b" providerId="ADAL" clId="{E419A502-E855-44E1-A9F2-28318ADB6DEB}" dt="2025-03-09T16:28:33.040" v="1774" actId="478"/>
          <ac:graphicFrameMkLst>
            <pc:docMk/>
            <pc:sldMk cId="2553809967" sldId="270"/>
            <ac:graphicFrameMk id="15" creationId="{882B8F28-9D26-3187-2E92-F2421EFCBE87}"/>
          </ac:graphicFrameMkLst>
        </pc:graphicFrameChg>
      </pc:sldChg>
      <pc:sldChg chg="add del">
        <pc:chgData name="Daniel Fikstvedt" userId="f4040d26-1f39-4df4-a5b5-9aa0adb1f02b" providerId="ADAL" clId="{E419A502-E855-44E1-A9F2-28318ADB6DEB}" dt="2025-03-09T16:29:01.453" v="1775" actId="47"/>
        <pc:sldMkLst>
          <pc:docMk/>
          <pc:sldMk cId="213112123" sldId="271"/>
        </pc:sldMkLst>
      </pc:sldChg>
      <pc:sldChg chg="add">
        <pc:chgData name="Daniel Fikstvedt" userId="f4040d26-1f39-4df4-a5b5-9aa0adb1f02b" providerId="ADAL" clId="{E419A502-E855-44E1-A9F2-28318ADB6DEB}" dt="2025-03-09T16:27:15.370" v="1764" actId="2890"/>
        <pc:sldMkLst>
          <pc:docMk/>
          <pc:sldMk cId="3024960184" sldId="272"/>
        </pc:sldMkLst>
      </pc:sldChg>
      <pc:sldChg chg="delSp add mod">
        <pc:chgData name="Daniel Fikstvedt" userId="f4040d26-1f39-4df4-a5b5-9aa0adb1f02b" providerId="ADAL" clId="{E419A502-E855-44E1-A9F2-28318ADB6DEB}" dt="2025-03-09T17:14:01.207" v="2361" actId="478"/>
        <pc:sldMkLst>
          <pc:docMk/>
          <pc:sldMk cId="2283975226" sldId="273"/>
        </pc:sldMkLst>
        <pc:spChg chg="del">
          <ac:chgData name="Daniel Fikstvedt" userId="f4040d26-1f39-4df4-a5b5-9aa0adb1f02b" providerId="ADAL" clId="{E419A502-E855-44E1-A9F2-28318ADB6DEB}" dt="2025-03-09T17:13:58.785" v="2360" actId="478"/>
          <ac:spMkLst>
            <pc:docMk/>
            <pc:sldMk cId="2283975226" sldId="273"/>
            <ac:spMk id="12" creationId="{C7F0EE73-5AC7-1D83-D4DF-4AD5496962F7}"/>
          </ac:spMkLst>
        </pc:spChg>
        <pc:spChg chg="del">
          <ac:chgData name="Daniel Fikstvedt" userId="f4040d26-1f39-4df4-a5b5-9aa0adb1f02b" providerId="ADAL" clId="{E419A502-E855-44E1-A9F2-28318ADB6DEB}" dt="2025-03-09T17:14:01.207" v="2361" actId="478"/>
          <ac:spMkLst>
            <pc:docMk/>
            <pc:sldMk cId="2283975226" sldId="273"/>
            <ac:spMk id="13" creationId="{2BCED09B-2E7B-354F-EE87-BB5DF4C037B4}"/>
          </ac:spMkLst>
        </pc:spChg>
      </pc:sldChg>
      <pc:sldChg chg="delSp add mod">
        <pc:chgData name="Daniel Fikstvedt" userId="f4040d26-1f39-4df4-a5b5-9aa0adb1f02b" providerId="ADAL" clId="{E419A502-E855-44E1-A9F2-28318ADB6DEB}" dt="2025-03-09T17:14:07.559" v="2362" actId="478"/>
        <pc:sldMkLst>
          <pc:docMk/>
          <pc:sldMk cId="767367350" sldId="274"/>
        </pc:sldMkLst>
        <pc:spChg chg="del">
          <ac:chgData name="Daniel Fikstvedt" userId="f4040d26-1f39-4df4-a5b5-9aa0adb1f02b" providerId="ADAL" clId="{E419A502-E855-44E1-A9F2-28318ADB6DEB}" dt="2025-03-09T17:14:07.559" v="2362" actId="478"/>
          <ac:spMkLst>
            <pc:docMk/>
            <pc:sldMk cId="767367350" sldId="274"/>
            <ac:spMk id="13" creationId="{5FC4A568-3B5F-63F5-C751-0F0F95E5DB80}"/>
          </ac:spMkLst>
        </pc:spChg>
      </pc:sldChg>
      <pc:sldChg chg="addSp modSp add mod">
        <pc:chgData name="Daniel Fikstvedt" userId="f4040d26-1f39-4df4-a5b5-9aa0adb1f02b" providerId="ADAL" clId="{E419A502-E855-44E1-A9F2-28318ADB6DEB}" dt="2025-03-09T17:13:19.035" v="2355" actId="1036"/>
        <pc:sldMkLst>
          <pc:docMk/>
          <pc:sldMk cId="722304012" sldId="275"/>
        </pc:sldMkLst>
        <pc:spChg chg="add mod">
          <ac:chgData name="Daniel Fikstvedt" userId="f4040d26-1f39-4df4-a5b5-9aa0adb1f02b" providerId="ADAL" clId="{E419A502-E855-44E1-A9F2-28318ADB6DEB}" dt="2025-03-09T17:12:27.242" v="2338" actId="1076"/>
          <ac:spMkLst>
            <pc:docMk/>
            <pc:sldMk cId="722304012" sldId="275"/>
            <ac:spMk id="3" creationId="{FEE957BB-F3C1-6C44-7820-9A7163BB0857}"/>
          </ac:spMkLst>
        </pc:spChg>
        <pc:cxnChg chg="add mod">
          <ac:chgData name="Daniel Fikstvedt" userId="f4040d26-1f39-4df4-a5b5-9aa0adb1f02b" providerId="ADAL" clId="{E419A502-E855-44E1-A9F2-28318ADB6DEB}" dt="2025-03-09T17:13:19.035" v="2355" actId="1036"/>
          <ac:cxnSpMkLst>
            <pc:docMk/>
            <pc:sldMk cId="722304012" sldId="275"/>
            <ac:cxnSpMk id="5" creationId="{ED1D4D57-7885-A04F-8ABA-280084EA965D}"/>
          </ac:cxnSpMkLst>
        </pc:cxnChg>
      </pc:sldChg>
      <pc:sldChg chg="add">
        <pc:chgData name="Daniel Fikstvedt" userId="f4040d26-1f39-4df4-a5b5-9aa0adb1f02b" providerId="ADAL" clId="{E419A502-E855-44E1-A9F2-28318ADB6DEB}" dt="2025-03-09T17:13:39.952" v="2356" actId="2890"/>
        <pc:sldMkLst>
          <pc:docMk/>
          <pc:sldMk cId="270424853" sldId="276"/>
        </pc:sldMkLst>
      </pc:sldChg>
      <pc:sldChg chg="modSp new mod ord">
        <pc:chgData name="Daniel Fikstvedt" userId="f4040d26-1f39-4df4-a5b5-9aa0adb1f02b" providerId="ADAL" clId="{E419A502-E855-44E1-A9F2-28318ADB6DEB}" dt="2025-03-09T23:13:20.175" v="2792" actId="403"/>
        <pc:sldMkLst>
          <pc:docMk/>
          <pc:sldMk cId="858549901" sldId="277"/>
        </pc:sldMkLst>
        <pc:spChg chg="mod">
          <ac:chgData name="Daniel Fikstvedt" userId="f4040d26-1f39-4df4-a5b5-9aa0adb1f02b" providerId="ADAL" clId="{E419A502-E855-44E1-A9F2-28318ADB6DEB}" dt="2025-03-09T22:47:52.594" v="2746" actId="207"/>
          <ac:spMkLst>
            <pc:docMk/>
            <pc:sldMk cId="858549901" sldId="277"/>
            <ac:spMk id="2" creationId="{67A8901F-7374-2932-0C16-82AEFEDFA1C4}"/>
          </ac:spMkLst>
        </pc:spChg>
        <pc:spChg chg="mod">
          <ac:chgData name="Daniel Fikstvedt" userId="f4040d26-1f39-4df4-a5b5-9aa0adb1f02b" providerId="ADAL" clId="{E419A502-E855-44E1-A9F2-28318ADB6DEB}" dt="2025-03-09T23:13:20.175" v="2792" actId="403"/>
          <ac:spMkLst>
            <pc:docMk/>
            <pc:sldMk cId="858549901" sldId="277"/>
            <ac:spMk id="3" creationId="{A0413995-2AA2-DBCE-841B-E42286A9AEA1}"/>
          </ac:spMkLst>
        </pc:spChg>
      </pc:sldChg>
      <pc:sldChg chg="add">
        <pc:chgData name="Daniel Fikstvedt" userId="f4040d26-1f39-4df4-a5b5-9aa0adb1f02b" providerId="ADAL" clId="{E419A502-E855-44E1-A9F2-28318ADB6DEB}" dt="2025-03-09T23:08:21.844" v="2780" actId="2890"/>
        <pc:sldMkLst>
          <pc:docMk/>
          <pc:sldMk cId="25868022" sldId="278"/>
        </pc:sldMkLst>
      </pc:sldChg>
      <pc:sldChg chg="new del">
        <pc:chgData name="Daniel Fikstvedt" userId="f4040d26-1f39-4df4-a5b5-9aa0adb1f02b" providerId="ADAL" clId="{E419A502-E855-44E1-A9F2-28318ADB6DEB}" dt="2025-03-09T23:10:04.175" v="2788" actId="47"/>
        <pc:sldMkLst>
          <pc:docMk/>
          <pc:sldMk cId="2886850416" sldId="279"/>
        </pc:sldMkLst>
      </pc:sldChg>
      <pc:sldChg chg="addSp delSp modSp add mod modAnim">
        <pc:chgData name="Daniel Fikstvedt" userId="f4040d26-1f39-4df4-a5b5-9aa0adb1f02b" providerId="ADAL" clId="{E419A502-E855-44E1-A9F2-28318ADB6DEB}" dt="2025-03-10T09:47:55.941" v="2832" actId="478"/>
        <pc:sldMkLst>
          <pc:docMk/>
          <pc:sldMk cId="1528721732" sldId="280"/>
        </pc:sldMkLst>
        <pc:spChg chg="del">
          <ac:chgData name="Daniel Fikstvedt" userId="f4040d26-1f39-4df4-a5b5-9aa0adb1f02b" providerId="ADAL" clId="{E419A502-E855-44E1-A9F2-28318ADB6DEB}" dt="2025-03-10T09:47:55.941" v="2832" actId="478"/>
          <ac:spMkLst>
            <pc:docMk/>
            <pc:sldMk cId="1528721732" sldId="280"/>
            <ac:spMk id="2" creationId="{F2347041-6833-C982-6E11-3B175D36D084}"/>
          </ac:spMkLst>
        </pc:spChg>
        <pc:spChg chg="mod">
          <ac:chgData name="Daniel Fikstvedt" userId="f4040d26-1f39-4df4-a5b5-9aa0adb1f02b" providerId="ADAL" clId="{E419A502-E855-44E1-A9F2-28318ADB6DEB}" dt="2025-03-10T09:47:48.189" v="2831" actId="113"/>
          <ac:spMkLst>
            <pc:docMk/>
            <pc:sldMk cId="1528721732" sldId="280"/>
            <ac:spMk id="5" creationId="{F0408BDA-1D41-1B6C-E080-F93E93928E9B}"/>
          </ac:spMkLst>
        </pc:spChg>
        <pc:spChg chg="add mod">
          <ac:chgData name="Daniel Fikstvedt" userId="f4040d26-1f39-4df4-a5b5-9aa0adb1f02b" providerId="ADAL" clId="{E419A502-E855-44E1-A9F2-28318ADB6DEB}" dt="2025-03-10T09:47:55.941" v="2832" actId="478"/>
          <ac:spMkLst>
            <pc:docMk/>
            <pc:sldMk cId="1528721732" sldId="280"/>
            <ac:spMk id="8" creationId="{EF0FC114-043E-56C3-35F8-071DB55A3DD8}"/>
          </ac:spMkLst>
        </pc:spChg>
      </pc:sldChg>
      <pc:sldMasterChg chg="setBg modSldLayout">
        <pc:chgData name="Daniel Fikstvedt" userId="f4040d26-1f39-4df4-a5b5-9aa0adb1f02b" providerId="ADAL" clId="{E419A502-E855-44E1-A9F2-28318ADB6DEB}" dt="2025-03-06T17:47:23.130" v="2"/>
        <pc:sldMasterMkLst>
          <pc:docMk/>
          <pc:sldMasterMk cId="4202926103" sldId="2147483648"/>
        </pc:sldMasterMkLst>
        <pc:sldLayoutChg chg="setBg">
          <pc:chgData name="Daniel Fikstvedt" userId="f4040d26-1f39-4df4-a5b5-9aa0adb1f02b" providerId="ADAL" clId="{E419A502-E855-44E1-A9F2-28318ADB6DEB}" dt="2025-03-06T17:47:23.130" v="2"/>
          <pc:sldLayoutMkLst>
            <pc:docMk/>
            <pc:sldMasterMk cId="4202926103" sldId="2147483648"/>
            <pc:sldLayoutMk cId="584082444" sldId="2147483649"/>
          </pc:sldLayoutMkLst>
        </pc:sldLayoutChg>
        <pc:sldLayoutChg chg="setBg">
          <pc:chgData name="Daniel Fikstvedt" userId="f4040d26-1f39-4df4-a5b5-9aa0adb1f02b" providerId="ADAL" clId="{E419A502-E855-44E1-A9F2-28318ADB6DEB}" dt="2025-03-06T17:47:23.130" v="2"/>
          <pc:sldLayoutMkLst>
            <pc:docMk/>
            <pc:sldMasterMk cId="4202926103" sldId="2147483648"/>
            <pc:sldLayoutMk cId="3851676047" sldId="2147483650"/>
          </pc:sldLayoutMkLst>
        </pc:sldLayoutChg>
        <pc:sldLayoutChg chg="setBg">
          <pc:chgData name="Daniel Fikstvedt" userId="f4040d26-1f39-4df4-a5b5-9aa0adb1f02b" providerId="ADAL" clId="{E419A502-E855-44E1-A9F2-28318ADB6DEB}" dt="2025-03-06T17:47:23.130" v="2"/>
          <pc:sldLayoutMkLst>
            <pc:docMk/>
            <pc:sldMasterMk cId="4202926103" sldId="2147483648"/>
            <pc:sldLayoutMk cId="1187941409" sldId="2147483651"/>
          </pc:sldLayoutMkLst>
        </pc:sldLayoutChg>
        <pc:sldLayoutChg chg="setBg">
          <pc:chgData name="Daniel Fikstvedt" userId="f4040d26-1f39-4df4-a5b5-9aa0adb1f02b" providerId="ADAL" clId="{E419A502-E855-44E1-A9F2-28318ADB6DEB}" dt="2025-03-06T17:47:23.130" v="2"/>
          <pc:sldLayoutMkLst>
            <pc:docMk/>
            <pc:sldMasterMk cId="4202926103" sldId="2147483648"/>
            <pc:sldLayoutMk cId="3124443189" sldId="2147483652"/>
          </pc:sldLayoutMkLst>
        </pc:sldLayoutChg>
        <pc:sldLayoutChg chg="setBg">
          <pc:chgData name="Daniel Fikstvedt" userId="f4040d26-1f39-4df4-a5b5-9aa0adb1f02b" providerId="ADAL" clId="{E419A502-E855-44E1-A9F2-28318ADB6DEB}" dt="2025-03-06T17:47:23.130" v="2"/>
          <pc:sldLayoutMkLst>
            <pc:docMk/>
            <pc:sldMasterMk cId="4202926103" sldId="2147483648"/>
            <pc:sldLayoutMk cId="3402277813" sldId="2147483653"/>
          </pc:sldLayoutMkLst>
        </pc:sldLayoutChg>
        <pc:sldLayoutChg chg="setBg">
          <pc:chgData name="Daniel Fikstvedt" userId="f4040d26-1f39-4df4-a5b5-9aa0adb1f02b" providerId="ADAL" clId="{E419A502-E855-44E1-A9F2-28318ADB6DEB}" dt="2025-03-06T17:47:23.130" v="2"/>
          <pc:sldLayoutMkLst>
            <pc:docMk/>
            <pc:sldMasterMk cId="4202926103" sldId="2147483648"/>
            <pc:sldLayoutMk cId="2465880841" sldId="2147483654"/>
          </pc:sldLayoutMkLst>
        </pc:sldLayoutChg>
        <pc:sldLayoutChg chg="setBg">
          <pc:chgData name="Daniel Fikstvedt" userId="f4040d26-1f39-4df4-a5b5-9aa0adb1f02b" providerId="ADAL" clId="{E419A502-E855-44E1-A9F2-28318ADB6DEB}" dt="2025-03-06T17:47:23.130" v="2"/>
          <pc:sldLayoutMkLst>
            <pc:docMk/>
            <pc:sldMasterMk cId="4202926103" sldId="2147483648"/>
            <pc:sldLayoutMk cId="3188569066" sldId="2147483655"/>
          </pc:sldLayoutMkLst>
        </pc:sldLayoutChg>
        <pc:sldLayoutChg chg="setBg">
          <pc:chgData name="Daniel Fikstvedt" userId="f4040d26-1f39-4df4-a5b5-9aa0adb1f02b" providerId="ADAL" clId="{E419A502-E855-44E1-A9F2-28318ADB6DEB}" dt="2025-03-06T17:47:23.130" v="2"/>
          <pc:sldLayoutMkLst>
            <pc:docMk/>
            <pc:sldMasterMk cId="4202926103" sldId="2147483648"/>
            <pc:sldLayoutMk cId="612123377" sldId="2147483656"/>
          </pc:sldLayoutMkLst>
        </pc:sldLayoutChg>
        <pc:sldLayoutChg chg="setBg">
          <pc:chgData name="Daniel Fikstvedt" userId="f4040d26-1f39-4df4-a5b5-9aa0adb1f02b" providerId="ADAL" clId="{E419A502-E855-44E1-A9F2-28318ADB6DEB}" dt="2025-03-06T17:47:23.130" v="2"/>
          <pc:sldLayoutMkLst>
            <pc:docMk/>
            <pc:sldMasterMk cId="4202926103" sldId="2147483648"/>
            <pc:sldLayoutMk cId="3289131230" sldId="2147483657"/>
          </pc:sldLayoutMkLst>
        </pc:sldLayoutChg>
        <pc:sldLayoutChg chg="setBg">
          <pc:chgData name="Daniel Fikstvedt" userId="f4040d26-1f39-4df4-a5b5-9aa0adb1f02b" providerId="ADAL" clId="{E419A502-E855-44E1-A9F2-28318ADB6DEB}" dt="2025-03-06T17:47:23.130" v="2"/>
          <pc:sldLayoutMkLst>
            <pc:docMk/>
            <pc:sldMasterMk cId="4202926103" sldId="2147483648"/>
            <pc:sldLayoutMk cId="3732647445" sldId="2147483658"/>
          </pc:sldLayoutMkLst>
        </pc:sldLayoutChg>
        <pc:sldLayoutChg chg="setBg">
          <pc:chgData name="Daniel Fikstvedt" userId="f4040d26-1f39-4df4-a5b5-9aa0adb1f02b" providerId="ADAL" clId="{E419A502-E855-44E1-A9F2-28318ADB6DEB}" dt="2025-03-06T17:47:23.130" v="2"/>
          <pc:sldLayoutMkLst>
            <pc:docMk/>
            <pc:sldMasterMk cId="4202926103" sldId="2147483648"/>
            <pc:sldLayoutMk cId="3963125070" sldId="2147483659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FCABE0-CC35-402C-B35C-FA0BCA6074BE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5D2031A2-CC1B-48E8-A9F1-5EAFAA5C418F}" type="pres">
      <dgm:prSet presAssocID="{1CFCABE0-CC35-402C-B35C-FA0BCA6074BE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</dgm:ptLst>
  <dgm:cxnLst>
    <dgm:cxn modelId="{A045058B-3FF0-4872-989A-C916D568DCFF}" type="presOf" srcId="{1CFCABE0-CC35-402C-B35C-FA0BCA6074BE}" destId="{5D2031A2-CC1B-48E8-A9F1-5EAFAA5C418F}" srcOrd="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CFCABE0-CC35-402C-B35C-FA0BCA6074BE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EC07DA88-592F-41D1-8FC5-71BC48D2B251}">
      <dgm:prSet phldrT="[Tekst]" phldr="1"/>
      <dgm:spPr/>
      <dgm:t>
        <a:bodyPr/>
        <a:lstStyle/>
        <a:p>
          <a:endParaRPr lang="nb-NO"/>
        </a:p>
      </dgm:t>
    </dgm:pt>
    <dgm:pt modelId="{54BA9B09-1C86-4CB2-8281-4800C5F23298}" type="parTrans" cxnId="{8BCB25F2-FBE4-4A7F-A1C3-43D121E915DB}">
      <dgm:prSet/>
      <dgm:spPr/>
      <dgm:t>
        <a:bodyPr/>
        <a:lstStyle/>
        <a:p>
          <a:endParaRPr lang="nb-NO"/>
        </a:p>
      </dgm:t>
    </dgm:pt>
    <dgm:pt modelId="{297C4E5C-98B6-4084-AA11-05121C67067B}" type="sibTrans" cxnId="{8BCB25F2-FBE4-4A7F-A1C3-43D121E915DB}">
      <dgm:prSet/>
      <dgm:spPr/>
      <dgm:t>
        <a:bodyPr/>
        <a:lstStyle/>
        <a:p>
          <a:endParaRPr lang="nb-NO"/>
        </a:p>
      </dgm:t>
    </dgm:pt>
    <dgm:pt modelId="{EC02C3CB-DA04-4062-844F-36314564EA06}">
      <dgm:prSet phldrT="[Tekst]" phldr="1"/>
      <dgm:spPr/>
      <dgm:t>
        <a:bodyPr/>
        <a:lstStyle/>
        <a:p>
          <a:endParaRPr lang="nb-NO"/>
        </a:p>
      </dgm:t>
    </dgm:pt>
    <dgm:pt modelId="{63922E3A-0F29-4694-B3ED-C8A2CC8EAC5D}" type="parTrans" cxnId="{0144FCE6-E28D-4249-8FA6-6C1A8A0E556D}">
      <dgm:prSet/>
      <dgm:spPr>
        <a:ln w="57150">
          <a:solidFill>
            <a:schemeClr val="bg1"/>
          </a:solidFill>
        </a:ln>
      </dgm:spPr>
      <dgm:t>
        <a:bodyPr/>
        <a:lstStyle/>
        <a:p>
          <a:endParaRPr lang="nb-NO"/>
        </a:p>
      </dgm:t>
    </dgm:pt>
    <dgm:pt modelId="{7D19882E-89B9-4FE9-989C-91738F490CC0}" type="sibTrans" cxnId="{0144FCE6-E28D-4249-8FA6-6C1A8A0E556D}">
      <dgm:prSet/>
      <dgm:spPr/>
      <dgm:t>
        <a:bodyPr/>
        <a:lstStyle/>
        <a:p>
          <a:endParaRPr lang="nb-NO"/>
        </a:p>
      </dgm:t>
    </dgm:pt>
    <dgm:pt modelId="{832028AD-0CDB-4422-86FF-8D6D15B0B81F}">
      <dgm:prSet phldrT="[Tekst]" phldr="1"/>
      <dgm:spPr/>
      <dgm:t>
        <a:bodyPr/>
        <a:lstStyle/>
        <a:p>
          <a:endParaRPr lang="nb-NO" dirty="0"/>
        </a:p>
      </dgm:t>
    </dgm:pt>
    <dgm:pt modelId="{3A25BBB5-0696-4A57-814A-E8A2901B8C22}" type="sibTrans" cxnId="{8F58BAAB-1F6A-4D65-84D5-0081DB5AC68A}">
      <dgm:prSet/>
      <dgm:spPr/>
      <dgm:t>
        <a:bodyPr/>
        <a:lstStyle/>
        <a:p>
          <a:endParaRPr lang="nb-NO"/>
        </a:p>
      </dgm:t>
    </dgm:pt>
    <dgm:pt modelId="{8DEAE1C1-AACD-494C-9CAD-F0A3023D7880}" type="parTrans" cxnId="{8F58BAAB-1F6A-4D65-84D5-0081DB5AC68A}">
      <dgm:prSet/>
      <dgm:spPr>
        <a:ln w="57150">
          <a:solidFill>
            <a:schemeClr val="bg1"/>
          </a:solidFill>
        </a:ln>
      </dgm:spPr>
      <dgm:t>
        <a:bodyPr/>
        <a:lstStyle/>
        <a:p>
          <a:endParaRPr lang="nb-NO"/>
        </a:p>
      </dgm:t>
    </dgm:pt>
    <dgm:pt modelId="{5D2031A2-CC1B-48E8-A9F1-5EAFAA5C418F}" type="pres">
      <dgm:prSet presAssocID="{1CFCABE0-CC35-402C-B35C-FA0BCA6074BE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D7B074C3-6727-49D3-8E89-13A557911C9B}" type="pres">
      <dgm:prSet presAssocID="{EC07DA88-592F-41D1-8FC5-71BC48D2B251}" presName="singleCycle" presStyleCnt="0"/>
      <dgm:spPr/>
    </dgm:pt>
    <dgm:pt modelId="{8F1DA487-8778-459D-9439-9463580CD66B}" type="pres">
      <dgm:prSet presAssocID="{EC07DA88-592F-41D1-8FC5-71BC48D2B251}" presName="singleCenter" presStyleLbl="node1" presStyleIdx="0" presStyleCnt="3" custLinFactNeighborX="-5324" custLinFactNeighborY="-477">
        <dgm:presLayoutVars>
          <dgm:chMax val="7"/>
          <dgm:chPref val="7"/>
        </dgm:presLayoutVars>
      </dgm:prSet>
      <dgm:spPr/>
    </dgm:pt>
    <dgm:pt modelId="{50F2F394-EA80-49E8-A788-0E6758736112}" type="pres">
      <dgm:prSet presAssocID="{8DEAE1C1-AACD-494C-9CAD-F0A3023D7880}" presName="Name56" presStyleLbl="parChTrans1D2" presStyleIdx="0" presStyleCnt="2"/>
      <dgm:spPr/>
    </dgm:pt>
    <dgm:pt modelId="{65C2B496-5A36-471D-AEE6-2BCEC9BFB3C2}" type="pres">
      <dgm:prSet presAssocID="{832028AD-0CDB-4422-86FF-8D6D15B0B81F}" presName="text0" presStyleLbl="node1" presStyleIdx="1" presStyleCnt="3" custScaleX="261753" custScaleY="189112" custRadScaleRad="37658" custRadScaleInc="280">
        <dgm:presLayoutVars>
          <dgm:bulletEnabled val="1"/>
        </dgm:presLayoutVars>
      </dgm:prSet>
      <dgm:spPr/>
    </dgm:pt>
    <dgm:pt modelId="{40C25244-119C-4BE8-AD7A-C6AF8E1827BA}" type="pres">
      <dgm:prSet presAssocID="{63922E3A-0F29-4694-B3ED-C8A2CC8EAC5D}" presName="Name56" presStyleLbl="parChTrans1D2" presStyleIdx="1" presStyleCnt="2"/>
      <dgm:spPr/>
    </dgm:pt>
    <dgm:pt modelId="{043622BA-0FE4-4577-B6CB-42A9C9EA8A97}" type="pres">
      <dgm:prSet presAssocID="{EC02C3CB-DA04-4062-844F-36314564EA06}" presName="text0" presStyleLbl="node1" presStyleIdx="2" presStyleCnt="3" custScaleX="271706" custScaleY="181526" custRadScaleRad="225421" custRadScaleInc="-77340">
        <dgm:presLayoutVars>
          <dgm:bulletEnabled val="1"/>
        </dgm:presLayoutVars>
      </dgm:prSet>
      <dgm:spPr/>
    </dgm:pt>
  </dgm:ptLst>
  <dgm:cxnLst>
    <dgm:cxn modelId="{1484C224-E8CB-445D-9411-6CF8DFCE0613}" type="presOf" srcId="{EC02C3CB-DA04-4062-844F-36314564EA06}" destId="{043622BA-0FE4-4577-B6CB-42A9C9EA8A97}" srcOrd="0" destOrd="0" presId="urn:microsoft.com/office/officeart/2008/layout/RadialCluster"/>
    <dgm:cxn modelId="{1BF15264-DF15-4E75-BDBE-E529DB4AB93B}" type="presOf" srcId="{63922E3A-0F29-4694-B3ED-C8A2CC8EAC5D}" destId="{40C25244-119C-4BE8-AD7A-C6AF8E1827BA}" srcOrd="0" destOrd="0" presId="urn:microsoft.com/office/officeart/2008/layout/RadialCluster"/>
    <dgm:cxn modelId="{6F003346-4568-47FE-8EDE-DC35AAFACDAF}" type="presOf" srcId="{832028AD-0CDB-4422-86FF-8D6D15B0B81F}" destId="{65C2B496-5A36-471D-AEE6-2BCEC9BFB3C2}" srcOrd="0" destOrd="0" presId="urn:microsoft.com/office/officeart/2008/layout/RadialCluster"/>
    <dgm:cxn modelId="{8A42FD82-1CF4-4D80-936E-05B1E854931E}" type="presOf" srcId="{EC07DA88-592F-41D1-8FC5-71BC48D2B251}" destId="{8F1DA487-8778-459D-9439-9463580CD66B}" srcOrd="0" destOrd="0" presId="urn:microsoft.com/office/officeart/2008/layout/RadialCluster"/>
    <dgm:cxn modelId="{A045058B-3FF0-4872-989A-C916D568DCFF}" type="presOf" srcId="{1CFCABE0-CC35-402C-B35C-FA0BCA6074BE}" destId="{5D2031A2-CC1B-48E8-A9F1-5EAFAA5C418F}" srcOrd="0" destOrd="0" presId="urn:microsoft.com/office/officeart/2008/layout/RadialCluster"/>
    <dgm:cxn modelId="{8F58BAAB-1F6A-4D65-84D5-0081DB5AC68A}" srcId="{EC07DA88-592F-41D1-8FC5-71BC48D2B251}" destId="{832028AD-0CDB-4422-86FF-8D6D15B0B81F}" srcOrd="0" destOrd="0" parTransId="{8DEAE1C1-AACD-494C-9CAD-F0A3023D7880}" sibTransId="{3A25BBB5-0696-4A57-814A-E8A2901B8C22}"/>
    <dgm:cxn modelId="{0144FCE6-E28D-4249-8FA6-6C1A8A0E556D}" srcId="{EC07DA88-592F-41D1-8FC5-71BC48D2B251}" destId="{EC02C3CB-DA04-4062-844F-36314564EA06}" srcOrd="1" destOrd="0" parTransId="{63922E3A-0F29-4694-B3ED-C8A2CC8EAC5D}" sibTransId="{7D19882E-89B9-4FE9-989C-91738F490CC0}"/>
    <dgm:cxn modelId="{8BCB25F2-FBE4-4A7F-A1C3-43D121E915DB}" srcId="{1CFCABE0-CC35-402C-B35C-FA0BCA6074BE}" destId="{EC07DA88-592F-41D1-8FC5-71BC48D2B251}" srcOrd="0" destOrd="0" parTransId="{54BA9B09-1C86-4CB2-8281-4800C5F23298}" sibTransId="{297C4E5C-98B6-4084-AA11-05121C67067B}"/>
    <dgm:cxn modelId="{279253F7-D090-4A61-803D-C79A7EB95854}" type="presOf" srcId="{8DEAE1C1-AACD-494C-9CAD-F0A3023D7880}" destId="{50F2F394-EA80-49E8-A788-0E6758736112}" srcOrd="0" destOrd="0" presId="urn:microsoft.com/office/officeart/2008/layout/RadialCluster"/>
    <dgm:cxn modelId="{14BFDA5D-3A0B-41FF-87F0-B189D9EF340E}" type="presParOf" srcId="{5D2031A2-CC1B-48E8-A9F1-5EAFAA5C418F}" destId="{D7B074C3-6727-49D3-8E89-13A557911C9B}" srcOrd="0" destOrd="0" presId="urn:microsoft.com/office/officeart/2008/layout/RadialCluster"/>
    <dgm:cxn modelId="{CC2BE2C8-D339-416B-A7E1-8AFE8D17769D}" type="presParOf" srcId="{D7B074C3-6727-49D3-8E89-13A557911C9B}" destId="{8F1DA487-8778-459D-9439-9463580CD66B}" srcOrd="0" destOrd="0" presId="urn:microsoft.com/office/officeart/2008/layout/RadialCluster"/>
    <dgm:cxn modelId="{C123C321-B09C-4B6F-BF81-5880C3CFA88B}" type="presParOf" srcId="{D7B074C3-6727-49D3-8E89-13A557911C9B}" destId="{50F2F394-EA80-49E8-A788-0E6758736112}" srcOrd="1" destOrd="0" presId="urn:microsoft.com/office/officeart/2008/layout/RadialCluster"/>
    <dgm:cxn modelId="{C66C0312-14AF-4613-B0FD-3916CDA6FFD6}" type="presParOf" srcId="{D7B074C3-6727-49D3-8E89-13A557911C9B}" destId="{65C2B496-5A36-471D-AEE6-2BCEC9BFB3C2}" srcOrd="2" destOrd="0" presId="urn:microsoft.com/office/officeart/2008/layout/RadialCluster"/>
    <dgm:cxn modelId="{9AAD2EC1-911C-42AB-A9D0-D58997F70605}" type="presParOf" srcId="{D7B074C3-6727-49D3-8E89-13A557911C9B}" destId="{40C25244-119C-4BE8-AD7A-C6AF8E1827BA}" srcOrd="3" destOrd="0" presId="urn:microsoft.com/office/officeart/2008/layout/RadialCluster"/>
    <dgm:cxn modelId="{9E4E733A-8BC3-4180-91C8-C7022DC88968}" type="presParOf" srcId="{D7B074C3-6727-49D3-8E89-13A557911C9B}" destId="{043622BA-0FE4-4577-B6CB-42A9C9EA8A97}" srcOrd="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CFCABE0-CC35-402C-B35C-FA0BCA6074BE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EC07DA88-592F-41D1-8FC5-71BC48D2B251}">
      <dgm:prSet phldrT="[Tekst]" phldr="1"/>
      <dgm:spPr/>
      <dgm:t>
        <a:bodyPr/>
        <a:lstStyle/>
        <a:p>
          <a:endParaRPr lang="nb-NO"/>
        </a:p>
      </dgm:t>
    </dgm:pt>
    <dgm:pt modelId="{54BA9B09-1C86-4CB2-8281-4800C5F23298}" type="parTrans" cxnId="{8BCB25F2-FBE4-4A7F-A1C3-43D121E915DB}">
      <dgm:prSet/>
      <dgm:spPr/>
      <dgm:t>
        <a:bodyPr/>
        <a:lstStyle/>
        <a:p>
          <a:endParaRPr lang="nb-NO"/>
        </a:p>
      </dgm:t>
    </dgm:pt>
    <dgm:pt modelId="{297C4E5C-98B6-4084-AA11-05121C67067B}" type="sibTrans" cxnId="{8BCB25F2-FBE4-4A7F-A1C3-43D121E915DB}">
      <dgm:prSet/>
      <dgm:spPr/>
      <dgm:t>
        <a:bodyPr/>
        <a:lstStyle/>
        <a:p>
          <a:endParaRPr lang="nb-NO"/>
        </a:p>
      </dgm:t>
    </dgm:pt>
    <dgm:pt modelId="{832028AD-0CDB-4422-86FF-8D6D15B0B81F}">
      <dgm:prSet phldrT="[Tekst]" phldr="1"/>
      <dgm:spPr/>
      <dgm:t>
        <a:bodyPr/>
        <a:lstStyle/>
        <a:p>
          <a:endParaRPr lang="nb-NO" dirty="0"/>
        </a:p>
      </dgm:t>
    </dgm:pt>
    <dgm:pt modelId="{8DEAE1C1-AACD-494C-9CAD-F0A3023D7880}" type="parTrans" cxnId="{8F58BAAB-1F6A-4D65-84D5-0081DB5AC68A}">
      <dgm:prSet/>
      <dgm:spPr>
        <a:ln w="57150">
          <a:solidFill>
            <a:schemeClr val="bg1"/>
          </a:solidFill>
        </a:ln>
      </dgm:spPr>
      <dgm:t>
        <a:bodyPr/>
        <a:lstStyle/>
        <a:p>
          <a:endParaRPr lang="nb-NO"/>
        </a:p>
      </dgm:t>
    </dgm:pt>
    <dgm:pt modelId="{3A25BBB5-0696-4A57-814A-E8A2901B8C22}" type="sibTrans" cxnId="{8F58BAAB-1F6A-4D65-84D5-0081DB5AC68A}">
      <dgm:prSet/>
      <dgm:spPr/>
      <dgm:t>
        <a:bodyPr/>
        <a:lstStyle/>
        <a:p>
          <a:endParaRPr lang="nb-NO"/>
        </a:p>
      </dgm:t>
    </dgm:pt>
    <dgm:pt modelId="{EC02C3CB-DA04-4062-844F-36314564EA06}">
      <dgm:prSet phldrT="[Tekst]" phldr="1"/>
      <dgm:spPr/>
      <dgm:t>
        <a:bodyPr/>
        <a:lstStyle/>
        <a:p>
          <a:endParaRPr lang="nb-NO"/>
        </a:p>
      </dgm:t>
    </dgm:pt>
    <dgm:pt modelId="{63922E3A-0F29-4694-B3ED-C8A2CC8EAC5D}" type="parTrans" cxnId="{0144FCE6-E28D-4249-8FA6-6C1A8A0E556D}">
      <dgm:prSet/>
      <dgm:spPr>
        <a:ln w="57150">
          <a:solidFill>
            <a:schemeClr val="bg1"/>
          </a:solidFill>
        </a:ln>
      </dgm:spPr>
      <dgm:t>
        <a:bodyPr/>
        <a:lstStyle/>
        <a:p>
          <a:endParaRPr lang="nb-NO"/>
        </a:p>
      </dgm:t>
    </dgm:pt>
    <dgm:pt modelId="{7D19882E-89B9-4FE9-989C-91738F490CC0}" type="sibTrans" cxnId="{0144FCE6-E28D-4249-8FA6-6C1A8A0E556D}">
      <dgm:prSet/>
      <dgm:spPr/>
      <dgm:t>
        <a:bodyPr/>
        <a:lstStyle/>
        <a:p>
          <a:endParaRPr lang="nb-NO"/>
        </a:p>
      </dgm:t>
    </dgm:pt>
    <dgm:pt modelId="{5D2031A2-CC1B-48E8-A9F1-5EAFAA5C418F}" type="pres">
      <dgm:prSet presAssocID="{1CFCABE0-CC35-402C-B35C-FA0BCA6074BE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D7B074C3-6727-49D3-8E89-13A557911C9B}" type="pres">
      <dgm:prSet presAssocID="{EC07DA88-592F-41D1-8FC5-71BC48D2B251}" presName="singleCycle" presStyleCnt="0"/>
      <dgm:spPr/>
    </dgm:pt>
    <dgm:pt modelId="{8F1DA487-8778-459D-9439-9463580CD66B}" type="pres">
      <dgm:prSet presAssocID="{EC07DA88-592F-41D1-8FC5-71BC48D2B251}" presName="singleCenter" presStyleLbl="node1" presStyleIdx="0" presStyleCnt="3" custLinFactNeighborX="-5324" custLinFactNeighborY="-477">
        <dgm:presLayoutVars>
          <dgm:chMax val="7"/>
          <dgm:chPref val="7"/>
        </dgm:presLayoutVars>
      </dgm:prSet>
      <dgm:spPr/>
    </dgm:pt>
    <dgm:pt modelId="{50F2F394-EA80-49E8-A788-0E6758736112}" type="pres">
      <dgm:prSet presAssocID="{8DEAE1C1-AACD-494C-9CAD-F0A3023D7880}" presName="Name56" presStyleLbl="parChTrans1D2" presStyleIdx="0" presStyleCnt="2"/>
      <dgm:spPr/>
    </dgm:pt>
    <dgm:pt modelId="{65C2B496-5A36-471D-AEE6-2BCEC9BFB3C2}" type="pres">
      <dgm:prSet presAssocID="{832028AD-0CDB-4422-86FF-8D6D15B0B81F}" presName="text0" presStyleLbl="node1" presStyleIdx="1" presStyleCnt="3" custScaleX="261753" custScaleY="189112" custRadScaleRad="223332" custRadScaleInc="78414">
        <dgm:presLayoutVars>
          <dgm:bulletEnabled val="1"/>
        </dgm:presLayoutVars>
      </dgm:prSet>
      <dgm:spPr/>
    </dgm:pt>
    <dgm:pt modelId="{40C25244-119C-4BE8-AD7A-C6AF8E1827BA}" type="pres">
      <dgm:prSet presAssocID="{63922E3A-0F29-4694-B3ED-C8A2CC8EAC5D}" presName="Name56" presStyleLbl="parChTrans1D2" presStyleIdx="1" presStyleCnt="2"/>
      <dgm:spPr/>
    </dgm:pt>
    <dgm:pt modelId="{043622BA-0FE4-4577-B6CB-42A9C9EA8A97}" type="pres">
      <dgm:prSet presAssocID="{EC02C3CB-DA04-4062-844F-36314564EA06}" presName="text0" presStyleLbl="node1" presStyleIdx="2" presStyleCnt="3" custScaleX="271706" custScaleY="181526" custRadScaleRad="225421" custRadScaleInc="-77340">
        <dgm:presLayoutVars>
          <dgm:bulletEnabled val="1"/>
        </dgm:presLayoutVars>
      </dgm:prSet>
      <dgm:spPr/>
    </dgm:pt>
  </dgm:ptLst>
  <dgm:cxnLst>
    <dgm:cxn modelId="{1484C224-E8CB-445D-9411-6CF8DFCE0613}" type="presOf" srcId="{EC02C3CB-DA04-4062-844F-36314564EA06}" destId="{043622BA-0FE4-4577-B6CB-42A9C9EA8A97}" srcOrd="0" destOrd="0" presId="urn:microsoft.com/office/officeart/2008/layout/RadialCluster"/>
    <dgm:cxn modelId="{1BF15264-DF15-4E75-BDBE-E529DB4AB93B}" type="presOf" srcId="{63922E3A-0F29-4694-B3ED-C8A2CC8EAC5D}" destId="{40C25244-119C-4BE8-AD7A-C6AF8E1827BA}" srcOrd="0" destOrd="0" presId="urn:microsoft.com/office/officeart/2008/layout/RadialCluster"/>
    <dgm:cxn modelId="{6F003346-4568-47FE-8EDE-DC35AAFACDAF}" type="presOf" srcId="{832028AD-0CDB-4422-86FF-8D6D15B0B81F}" destId="{65C2B496-5A36-471D-AEE6-2BCEC9BFB3C2}" srcOrd="0" destOrd="0" presId="urn:microsoft.com/office/officeart/2008/layout/RadialCluster"/>
    <dgm:cxn modelId="{8A42FD82-1CF4-4D80-936E-05B1E854931E}" type="presOf" srcId="{EC07DA88-592F-41D1-8FC5-71BC48D2B251}" destId="{8F1DA487-8778-459D-9439-9463580CD66B}" srcOrd="0" destOrd="0" presId="urn:microsoft.com/office/officeart/2008/layout/RadialCluster"/>
    <dgm:cxn modelId="{A045058B-3FF0-4872-989A-C916D568DCFF}" type="presOf" srcId="{1CFCABE0-CC35-402C-B35C-FA0BCA6074BE}" destId="{5D2031A2-CC1B-48E8-A9F1-5EAFAA5C418F}" srcOrd="0" destOrd="0" presId="urn:microsoft.com/office/officeart/2008/layout/RadialCluster"/>
    <dgm:cxn modelId="{8F58BAAB-1F6A-4D65-84D5-0081DB5AC68A}" srcId="{EC07DA88-592F-41D1-8FC5-71BC48D2B251}" destId="{832028AD-0CDB-4422-86FF-8D6D15B0B81F}" srcOrd="0" destOrd="0" parTransId="{8DEAE1C1-AACD-494C-9CAD-F0A3023D7880}" sibTransId="{3A25BBB5-0696-4A57-814A-E8A2901B8C22}"/>
    <dgm:cxn modelId="{0144FCE6-E28D-4249-8FA6-6C1A8A0E556D}" srcId="{EC07DA88-592F-41D1-8FC5-71BC48D2B251}" destId="{EC02C3CB-DA04-4062-844F-36314564EA06}" srcOrd="1" destOrd="0" parTransId="{63922E3A-0F29-4694-B3ED-C8A2CC8EAC5D}" sibTransId="{7D19882E-89B9-4FE9-989C-91738F490CC0}"/>
    <dgm:cxn modelId="{8BCB25F2-FBE4-4A7F-A1C3-43D121E915DB}" srcId="{1CFCABE0-CC35-402C-B35C-FA0BCA6074BE}" destId="{EC07DA88-592F-41D1-8FC5-71BC48D2B251}" srcOrd="0" destOrd="0" parTransId="{54BA9B09-1C86-4CB2-8281-4800C5F23298}" sibTransId="{297C4E5C-98B6-4084-AA11-05121C67067B}"/>
    <dgm:cxn modelId="{279253F7-D090-4A61-803D-C79A7EB95854}" type="presOf" srcId="{8DEAE1C1-AACD-494C-9CAD-F0A3023D7880}" destId="{50F2F394-EA80-49E8-A788-0E6758736112}" srcOrd="0" destOrd="0" presId="urn:microsoft.com/office/officeart/2008/layout/RadialCluster"/>
    <dgm:cxn modelId="{14BFDA5D-3A0B-41FF-87F0-B189D9EF340E}" type="presParOf" srcId="{5D2031A2-CC1B-48E8-A9F1-5EAFAA5C418F}" destId="{D7B074C3-6727-49D3-8E89-13A557911C9B}" srcOrd="0" destOrd="0" presId="urn:microsoft.com/office/officeart/2008/layout/RadialCluster"/>
    <dgm:cxn modelId="{CC2BE2C8-D339-416B-A7E1-8AFE8D17769D}" type="presParOf" srcId="{D7B074C3-6727-49D3-8E89-13A557911C9B}" destId="{8F1DA487-8778-459D-9439-9463580CD66B}" srcOrd="0" destOrd="0" presId="urn:microsoft.com/office/officeart/2008/layout/RadialCluster"/>
    <dgm:cxn modelId="{C123C321-B09C-4B6F-BF81-5880C3CFA88B}" type="presParOf" srcId="{D7B074C3-6727-49D3-8E89-13A557911C9B}" destId="{50F2F394-EA80-49E8-A788-0E6758736112}" srcOrd="1" destOrd="0" presId="urn:microsoft.com/office/officeart/2008/layout/RadialCluster"/>
    <dgm:cxn modelId="{C66C0312-14AF-4613-B0FD-3916CDA6FFD6}" type="presParOf" srcId="{D7B074C3-6727-49D3-8E89-13A557911C9B}" destId="{65C2B496-5A36-471D-AEE6-2BCEC9BFB3C2}" srcOrd="2" destOrd="0" presId="urn:microsoft.com/office/officeart/2008/layout/RadialCluster"/>
    <dgm:cxn modelId="{9AAD2EC1-911C-42AB-A9D0-D58997F70605}" type="presParOf" srcId="{D7B074C3-6727-49D3-8E89-13A557911C9B}" destId="{40C25244-119C-4BE8-AD7A-C6AF8E1827BA}" srcOrd="3" destOrd="0" presId="urn:microsoft.com/office/officeart/2008/layout/RadialCluster"/>
    <dgm:cxn modelId="{9E4E733A-8BC3-4180-91C8-C7022DC88968}" type="presParOf" srcId="{D7B074C3-6727-49D3-8E89-13A557911C9B}" destId="{043622BA-0FE4-4577-B6CB-42A9C9EA8A97}" srcOrd="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CFCABE0-CC35-402C-B35C-FA0BCA6074BE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EC07DA88-592F-41D1-8FC5-71BC48D2B251}">
      <dgm:prSet phldrT="[Tekst]" phldr="1"/>
      <dgm:spPr/>
      <dgm:t>
        <a:bodyPr/>
        <a:lstStyle/>
        <a:p>
          <a:endParaRPr lang="nb-NO"/>
        </a:p>
      </dgm:t>
    </dgm:pt>
    <dgm:pt modelId="{54BA9B09-1C86-4CB2-8281-4800C5F23298}" type="parTrans" cxnId="{8BCB25F2-FBE4-4A7F-A1C3-43D121E915DB}">
      <dgm:prSet/>
      <dgm:spPr/>
      <dgm:t>
        <a:bodyPr/>
        <a:lstStyle/>
        <a:p>
          <a:endParaRPr lang="nb-NO"/>
        </a:p>
      </dgm:t>
    </dgm:pt>
    <dgm:pt modelId="{297C4E5C-98B6-4084-AA11-05121C67067B}" type="sibTrans" cxnId="{8BCB25F2-FBE4-4A7F-A1C3-43D121E915DB}">
      <dgm:prSet/>
      <dgm:spPr/>
      <dgm:t>
        <a:bodyPr/>
        <a:lstStyle/>
        <a:p>
          <a:endParaRPr lang="nb-NO"/>
        </a:p>
      </dgm:t>
    </dgm:pt>
    <dgm:pt modelId="{832028AD-0CDB-4422-86FF-8D6D15B0B81F}">
      <dgm:prSet phldrT="[Tekst]" phldr="1"/>
      <dgm:spPr/>
      <dgm:t>
        <a:bodyPr/>
        <a:lstStyle/>
        <a:p>
          <a:endParaRPr lang="nb-NO" dirty="0"/>
        </a:p>
      </dgm:t>
    </dgm:pt>
    <dgm:pt modelId="{8DEAE1C1-AACD-494C-9CAD-F0A3023D7880}" type="parTrans" cxnId="{8F58BAAB-1F6A-4D65-84D5-0081DB5AC68A}">
      <dgm:prSet/>
      <dgm:spPr>
        <a:ln w="57150">
          <a:solidFill>
            <a:schemeClr val="bg1"/>
          </a:solidFill>
        </a:ln>
      </dgm:spPr>
      <dgm:t>
        <a:bodyPr/>
        <a:lstStyle/>
        <a:p>
          <a:endParaRPr lang="nb-NO"/>
        </a:p>
      </dgm:t>
    </dgm:pt>
    <dgm:pt modelId="{3A25BBB5-0696-4A57-814A-E8A2901B8C22}" type="sibTrans" cxnId="{8F58BAAB-1F6A-4D65-84D5-0081DB5AC68A}">
      <dgm:prSet/>
      <dgm:spPr/>
      <dgm:t>
        <a:bodyPr/>
        <a:lstStyle/>
        <a:p>
          <a:endParaRPr lang="nb-NO"/>
        </a:p>
      </dgm:t>
    </dgm:pt>
    <dgm:pt modelId="{EC02C3CB-DA04-4062-844F-36314564EA06}">
      <dgm:prSet phldrT="[Tekst]" phldr="1"/>
      <dgm:spPr/>
      <dgm:t>
        <a:bodyPr/>
        <a:lstStyle/>
        <a:p>
          <a:endParaRPr lang="nb-NO"/>
        </a:p>
      </dgm:t>
    </dgm:pt>
    <dgm:pt modelId="{63922E3A-0F29-4694-B3ED-C8A2CC8EAC5D}" type="parTrans" cxnId="{0144FCE6-E28D-4249-8FA6-6C1A8A0E556D}">
      <dgm:prSet/>
      <dgm:spPr>
        <a:ln w="57150">
          <a:solidFill>
            <a:schemeClr val="bg1"/>
          </a:solidFill>
        </a:ln>
      </dgm:spPr>
      <dgm:t>
        <a:bodyPr/>
        <a:lstStyle/>
        <a:p>
          <a:endParaRPr lang="nb-NO"/>
        </a:p>
      </dgm:t>
    </dgm:pt>
    <dgm:pt modelId="{7D19882E-89B9-4FE9-989C-91738F490CC0}" type="sibTrans" cxnId="{0144FCE6-E28D-4249-8FA6-6C1A8A0E556D}">
      <dgm:prSet/>
      <dgm:spPr/>
      <dgm:t>
        <a:bodyPr/>
        <a:lstStyle/>
        <a:p>
          <a:endParaRPr lang="nb-NO"/>
        </a:p>
      </dgm:t>
    </dgm:pt>
    <dgm:pt modelId="{5D2031A2-CC1B-48E8-A9F1-5EAFAA5C418F}" type="pres">
      <dgm:prSet presAssocID="{1CFCABE0-CC35-402C-B35C-FA0BCA6074BE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D7B074C3-6727-49D3-8E89-13A557911C9B}" type="pres">
      <dgm:prSet presAssocID="{EC07DA88-592F-41D1-8FC5-71BC48D2B251}" presName="singleCycle" presStyleCnt="0"/>
      <dgm:spPr/>
    </dgm:pt>
    <dgm:pt modelId="{8F1DA487-8778-459D-9439-9463580CD66B}" type="pres">
      <dgm:prSet presAssocID="{EC07DA88-592F-41D1-8FC5-71BC48D2B251}" presName="singleCenter" presStyleLbl="node1" presStyleIdx="0" presStyleCnt="3" custLinFactNeighborX="-5324" custLinFactNeighborY="-477">
        <dgm:presLayoutVars>
          <dgm:chMax val="7"/>
          <dgm:chPref val="7"/>
        </dgm:presLayoutVars>
      </dgm:prSet>
      <dgm:spPr/>
    </dgm:pt>
    <dgm:pt modelId="{50F2F394-EA80-49E8-A788-0E6758736112}" type="pres">
      <dgm:prSet presAssocID="{8DEAE1C1-AACD-494C-9CAD-F0A3023D7880}" presName="Name56" presStyleLbl="parChTrans1D2" presStyleIdx="0" presStyleCnt="2"/>
      <dgm:spPr/>
    </dgm:pt>
    <dgm:pt modelId="{65C2B496-5A36-471D-AEE6-2BCEC9BFB3C2}" type="pres">
      <dgm:prSet presAssocID="{832028AD-0CDB-4422-86FF-8D6D15B0B81F}" presName="text0" presStyleLbl="node1" presStyleIdx="1" presStyleCnt="3" custScaleX="261753" custScaleY="189112" custRadScaleRad="223332" custRadScaleInc="78414">
        <dgm:presLayoutVars>
          <dgm:bulletEnabled val="1"/>
        </dgm:presLayoutVars>
      </dgm:prSet>
      <dgm:spPr/>
    </dgm:pt>
    <dgm:pt modelId="{40C25244-119C-4BE8-AD7A-C6AF8E1827BA}" type="pres">
      <dgm:prSet presAssocID="{63922E3A-0F29-4694-B3ED-C8A2CC8EAC5D}" presName="Name56" presStyleLbl="parChTrans1D2" presStyleIdx="1" presStyleCnt="2"/>
      <dgm:spPr/>
    </dgm:pt>
    <dgm:pt modelId="{043622BA-0FE4-4577-B6CB-42A9C9EA8A97}" type="pres">
      <dgm:prSet presAssocID="{EC02C3CB-DA04-4062-844F-36314564EA06}" presName="text0" presStyleLbl="node1" presStyleIdx="2" presStyleCnt="3" custScaleX="271706" custScaleY="181526" custRadScaleRad="225421" custRadScaleInc="-77340">
        <dgm:presLayoutVars>
          <dgm:bulletEnabled val="1"/>
        </dgm:presLayoutVars>
      </dgm:prSet>
      <dgm:spPr/>
    </dgm:pt>
  </dgm:ptLst>
  <dgm:cxnLst>
    <dgm:cxn modelId="{1484C224-E8CB-445D-9411-6CF8DFCE0613}" type="presOf" srcId="{EC02C3CB-DA04-4062-844F-36314564EA06}" destId="{043622BA-0FE4-4577-B6CB-42A9C9EA8A97}" srcOrd="0" destOrd="0" presId="urn:microsoft.com/office/officeart/2008/layout/RadialCluster"/>
    <dgm:cxn modelId="{1BF15264-DF15-4E75-BDBE-E529DB4AB93B}" type="presOf" srcId="{63922E3A-0F29-4694-B3ED-C8A2CC8EAC5D}" destId="{40C25244-119C-4BE8-AD7A-C6AF8E1827BA}" srcOrd="0" destOrd="0" presId="urn:microsoft.com/office/officeart/2008/layout/RadialCluster"/>
    <dgm:cxn modelId="{6F003346-4568-47FE-8EDE-DC35AAFACDAF}" type="presOf" srcId="{832028AD-0CDB-4422-86FF-8D6D15B0B81F}" destId="{65C2B496-5A36-471D-AEE6-2BCEC9BFB3C2}" srcOrd="0" destOrd="0" presId="urn:microsoft.com/office/officeart/2008/layout/RadialCluster"/>
    <dgm:cxn modelId="{8A42FD82-1CF4-4D80-936E-05B1E854931E}" type="presOf" srcId="{EC07DA88-592F-41D1-8FC5-71BC48D2B251}" destId="{8F1DA487-8778-459D-9439-9463580CD66B}" srcOrd="0" destOrd="0" presId="urn:microsoft.com/office/officeart/2008/layout/RadialCluster"/>
    <dgm:cxn modelId="{A045058B-3FF0-4872-989A-C916D568DCFF}" type="presOf" srcId="{1CFCABE0-CC35-402C-B35C-FA0BCA6074BE}" destId="{5D2031A2-CC1B-48E8-A9F1-5EAFAA5C418F}" srcOrd="0" destOrd="0" presId="urn:microsoft.com/office/officeart/2008/layout/RadialCluster"/>
    <dgm:cxn modelId="{8F58BAAB-1F6A-4D65-84D5-0081DB5AC68A}" srcId="{EC07DA88-592F-41D1-8FC5-71BC48D2B251}" destId="{832028AD-0CDB-4422-86FF-8D6D15B0B81F}" srcOrd="0" destOrd="0" parTransId="{8DEAE1C1-AACD-494C-9CAD-F0A3023D7880}" sibTransId="{3A25BBB5-0696-4A57-814A-E8A2901B8C22}"/>
    <dgm:cxn modelId="{0144FCE6-E28D-4249-8FA6-6C1A8A0E556D}" srcId="{EC07DA88-592F-41D1-8FC5-71BC48D2B251}" destId="{EC02C3CB-DA04-4062-844F-36314564EA06}" srcOrd="1" destOrd="0" parTransId="{63922E3A-0F29-4694-B3ED-C8A2CC8EAC5D}" sibTransId="{7D19882E-89B9-4FE9-989C-91738F490CC0}"/>
    <dgm:cxn modelId="{8BCB25F2-FBE4-4A7F-A1C3-43D121E915DB}" srcId="{1CFCABE0-CC35-402C-B35C-FA0BCA6074BE}" destId="{EC07DA88-592F-41D1-8FC5-71BC48D2B251}" srcOrd="0" destOrd="0" parTransId="{54BA9B09-1C86-4CB2-8281-4800C5F23298}" sibTransId="{297C4E5C-98B6-4084-AA11-05121C67067B}"/>
    <dgm:cxn modelId="{279253F7-D090-4A61-803D-C79A7EB95854}" type="presOf" srcId="{8DEAE1C1-AACD-494C-9CAD-F0A3023D7880}" destId="{50F2F394-EA80-49E8-A788-0E6758736112}" srcOrd="0" destOrd="0" presId="urn:microsoft.com/office/officeart/2008/layout/RadialCluster"/>
    <dgm:cxn modelId="{14BFDA5D-3A0B-41FF-87F0-B189D9EF340E}" type="presParOf" srcId="{5D2031A2-CC1B-48E8-A9F1-5EAFAA5C418F}" destId="{D7B074C3-6727-49D3-8E89-13A557911C9B}" srcOrd="0" destOrd="0" presId="urn:microsoft.com/office/officeart/2008/layout/RadialCluster"/>
    <dgm:cxn modelId="{CC2BE2C8-D339-416B-A7E1-8AFE8D17769D}" type="presParOf" srcId="{D7B074C3-6727-49D3-8E89-13A557911C9B}" destId="{8F1DA487-8778-459D-9439-9463580CD66B}" srcOrd="0" destOrd="0" presId="urn:microsoft.com/office/officeart/2008/layout/RadialCluster"/>
    <dgm:cxn modelId="{C123C321-B09C-4B6F-BF81-5880C3CFA88B}" type="presParOf" srcId="{D7B074C3-6727-49D3-8E89-13A557911C9B}" destId="{50F2F394-EA80-49E8-A788-0E6758736112}" srcOrd="1" destOrd="0" presId="urn:microsoft.com/office/officeart/2008/layout/RadialCluster"/>
    <dgm:cxn modelId="{C66C0312-14AF-4613-B0FD-3916CDA6FFD6}" type="presParOf" srcId="{D7B074C3-6727-49D3-8E89-13A557911C9B}" destId="{65C2B496-5A36-471D-AEE6-2BCEC9BFB3C2}" srcOrd="2" destOrd="0" presId="urn:microsoft.com/office/officeart/2008/layout/RadialCluster"/>
    <dgm:cxn modelId="{9AAD2EC1-911C-42AB-A9D0-D58997F70605}" type="presParOf" srcId="{D7B074C3-6727-49D3-8E89-13A557911C9B}" destId="{40C25244-119C-4BE8-AD7A-C6AF8E1827BA}" srcOrd="3" destOrd="0" presId="urn:microsoft.com/office/officeart/2008/layout/RadialCluster"/>
    <dgm:cxn modelId="{9E4E733A-8BC3-4180-91C8-C7022DC88968}" type="presParOf" srcId="{D7B074C3-6727-49D3-8E89-13A557911C9B}" destId="{043622BA-0FE4-4577-B6CB-42A9C9EA8A97}" srcOrd="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CFCABE0-CC35-402C-B35C-FA0BCA6074BE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EC07DA88-592F-41D1-8FC5-71BC48D2B251}">
      <dgm:prSet phldrT="[Tekst]" phldr="1"/>
      <dgm:spPr/>
      <dgm:t>
        <a:bodyPr/>
        <a:lstStyle/>
        <a:p>
          <a:endParaRPr lang="nb-NO"/>
        </a:p>
      </dgm:t>
    </dgm:pt>
    <dgm:pt modelId="{54BA9B09-1C86-4CB2-8281-4800C5F23298}" type="parTrans" cxnId="{8BCB25F2-FBE4-4A7F-A1C3-43D121E915DB}">
      <dgm:prSet/>
      <dgm:spPr/>
      <dgm:t>
        <a:bodyPr/>
        <a:lstStyle/>
        <a:p>
          <a:endParaRPr lang="nb-NO"/>
        </a:p>
      </dgm:t>
    </dgm:pt>
    <dgm:pt modelId="{297C4E5C-98B6-4084-AA11-05121C67067B}" type="sibTrans" cxnId="{8BCB25F2-FBE4-4A7F-A1C3-43D121E915DB}">
      <dgm:prSet/>
      <dgm:spPr/>
      <dgm:t>
        <a:bodyPr/>
        <a:lstStyle/>
        <a:p>
          <a:endParaRPr lang="nb-NO"/>
        </a:p>
      </dgm:t>
    </dgm:pt>
    <dgm:pt modelId="{832028AD-0CDB-4422-86FF-8D6D15B0B81F}">
      <dgm:prSet phldrT="[Tekst]" phldr="1"/>
      <dgm:spPr/>
      <dgm:t>
        <a:bodyPr/>
        <a:lstStyle/>
        <a:p>
          <a:endParaRPr lang="nb-NO" dirty="0"/>
        </a:p>
      </dgm:t>
    </dgm:pt>
    <dgm:pt modelId="{8DEAE1C1-AACD-494C-9CAD-F0A3023D7880}" type="parTrans" cxnId="{8F58BAAB-1F6A-4D65-84D5-0081DB5AC68A}">
      <dgm:prSet/>
      <dgm:spPr>
        <a:ln w="57150">
          <a:solidFill>
            <a:schemeClr val="bg1"/>
          </a:solidFill>
        </a:ln>
      </dgm:spPr>
      <dgm:t>
        <a:bodyPr/>
        <a:lstStyle/>
        <a:p>
          <a:endParaRPr lang="nb-NO"/>
        </a:p>
      </dgm:t>
    </dgm:pt>
    <dgm:pt modelId="{3A25BBB5-0696-4A57-814A-E8A2901B8C22}" type="sibTrans" cxnId="{8F58BAAB-1F6A-4D65-84D5-0081DB5AC68A}">
      <dgm:prSet/>
      <dgm:spPr/>
      <dgm:t>
        <a:bodyPr/>
        <a:lstStyle/>
        <a:p>
          <a:endParaRPr lang="nb-NO"/>
        </a:p>
      </dgm:t>
    </dgm:pt>
    <dgm:pt modelId="{EC02C3CB-DA04-4062-844F-36314564EA06}">
      <dgm:prSet phldrT="[Tekst]" phldr="1"/>
      <dgm:spPr/>
      <dgm:t>
        <a:bodyPr/>
        <a:lstStyle/>
        <a:p>
          <a:endParaRPr lang="nb-NO"/>
        </a:p>
      </dgm:t>
    </dgm:pt>
    <dgm:pt modelId="{63922E3A-0F29-4694-B3ED-C8A2CC8EAC5D}" type="parTrans" cxnId="{0144FCE6-E28D-4249-8FA6-6C1A8A0E556D}">
      <dgm:prSet/>
      <dgm:spPr>
        <a:ln w="57150">
          <a:solidFill>
            <a:schemeClr val="bg1"/>
          </a:solidFill>
        </a:ln>
      </dgm:spPr>
      <dgm:t>
        <a:bodyPr/>
        <a:lstStyle/>
        <a:p>
          <a:endParaRPr lang="nb-NO"/>
        </a:p>
      </dgm:t>
    </dgm:pt>
    <dgm:pt modelId="{7D19882E-89B9-4FE9-989C-91738F490CC0}" type="sibTrans" cxnId="{0144FCE6-E28D-4249-8FA6-6C1A8A0E556D}">
      <dgm:prSet/>
      <dgm:spPr/>
      <dgm:t>
        <a:bodyPr/>
        <a:lstStyle/>
        <a:p>
          <a:endParaRPr lang="nb-NO"/>
        </a:p>
      </dgm:t>
    </dgm:pt>
    <dgm:pt modelId="{5D2031A2-CC1B-48E8-A9F1-5EAFAA5C418F}" type="pres">
      <dgm:prSet presAssocID="{1CFCABE0-CC35-402C-B35C-FA0BCA6074BE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D7B074C3-6727-49D3-8E89-13A557911C9B}" type="pres">
      <dgm:prSet presAssocID="{EC07DA88-592F-41D1-8FC5-71BC48D2B251}" presName="singleCycle" presStyleCnt="0"/>
      <dgm:spPr/>
    </dgm:pt>
    <dgm:pt modelId="{8F1DA487-8778-459D-9439-9463580CD66B}" type="pres">
      <dgm:prSet presAssocID="{EC07DA88-592F-41D1-8FC5-71BC48D2B251}" presName="singleCenter" presStyleLbl="node1" presStyleIdx="0" presStyleCnt="3" custLinFactNeighborX="-5324" custLinFactNeighborY="-477">
        <dgm:presLayoutVars>
          <dgm:chMax val="7"/>
          <dgm:chPref val="7"/>
        </dgm:presLayoutVars>
      </dgm:prSet>
      <dgm:spPr/>
    </dgm:pt>
    <dgm:pt modelId="{50F2F394-EA80-49E8-A788-0E6758736112}" type="pres">
      <dgm:prSet presAssocID="{8DEAE1C1-AACD-494C-9CAD-F0A3023D7880}" presName="Name56" presStyleLbl="parChTrans1D2" presStyleIdx="0" presStyleCnt="2"/>
      <dgm:spPr/>
    </dgm:pt>
    <dgm:pt modelId="{65C2B496-5A36-471D-AEE6-2BCEC9BFB3C2}" type="pres">
      <dgm:prSet presAssocID="{832028AD-0CDB-4422-86FF-8D6D15B0B81F}" presName="text0" presStyleLbl="node1" presStyleIdx="1" presStyleCnt="3" custScaleX="261753" custScaleY="189112" custRadScaleRad="223332" custRadScaleInc="78414">
        <dgm:presLayoutVars>
          <dgm:bulletEnabled val="1"/>
        </dgm:presLayoutVars>
      </dgm:prSet>
      <dgm:spPr/>
    </dgm:pt>
    <dgm:pt modelId="{40C25244-119C-4BE8-AD7A-C6AF8E1827BA}" type="pres">
      <dgm:prSet presAssocID="{63922E3A-0F29-4694-B3ED-C8A2CC8EAC5D}" presName="Name56" presStyleLbl="parChTrans1D2" presStyleIdx="1" presStyleCnt="2"/>
      <dgm:spPr/>
    </dgm:pt>
    <dgm:pt modelId="{043622BA-0FE4-4577-B6CB-42A9C9EA8A97}" type="pres">
      <dgm:prSet presAssocID="{EC02C3CB-DA04-4062-844F-36314564EA06}" presName="text0" presStyleLbl="node1" presStyleIdx="2" presStyleCnt="3" custScaleX="271706" custScaleY="181526" custRadScaleRad="225421" custRadScaleInc="-77340">
        <dgm:presLayoutVars>
          <dgm:bulletEnabled val="1"/>
        </dgm:presLayoutVars>
      </dgm:prSet>
      <dgm:spPr/>
    </dgm:pt>
  </dgm:ptLst>
  <dgm:cxnLst>
    <dgm:cxn modelId="{1484C224-E8CB-445D-9411-6CF8DFCE0613}" type="presOf" srcId="{EC02C3CB-DA04-4062-844F-36314564EA06}" destId="{043622BA-0FE4-4577-B6CB-42A9C9EA8A97}" srcOrd="0" destOrd="0" presId="urn:microsoft.com/office/officeart/2008/layout/RadialCluster"/>
    <dgm:cxn modelId="{1BF15264-DF15-4E75-BDBE-E529DB4AB93B}" type="presOf" srcId="{63922E3A-0F29-4694-B3ED-C8A2CC8EAC5D}" destId="{40C25244-119C-4BE8-AD7A-C6AF8E1827BA}" srcOrd="0" destOrd="0" presId="urn:microsoft.com/office/officeart/2008/layout/RadialCluster"/>
    <dgm:cxn modelId="{6F003346-4568-47FE-8EDE-DC35AAFACDAF}" type="presOf" srcId="{832028AD-0CDB-4422-86FF-8D6D15B0B81F}" destId="{65C2B496-5A36-471D-AEE6-2BCEC9BFB3C2}" srcOrd="0" destOrd="0" presId="urn:microsoft.com/office/officeart/2008/layout/RadialCluster"/>
    <dgm:cxn modelId="{8A42FD82-1CF4-4D80-936E-05B1E854931E}" type="presOf" srcId="{EC07DA88-592F-41D1-8FC5-71BC48D2B251}" destId="{8F1DA487-8778-459D-9439-9463580CD66B}" srcOrd="0" destOrd="0" presId="urn:microsoft.com/office/officeart/2008/layout/RadialCluster"/>
    <dgm:cxn modelId="{A045058B-3FF0-4872-989A-C916D568DCFF}" type="presOf" srcId="{1CFCABE0-CC35-402C-B35C-FA0BCA6074BE}" destId="{5D2031A2-CC1B-48E8-A9F1-5EAFAA5C418F}" srcOrd="0" destOrd="0" presId="urn:microsoft.com/office/officeart/2008/layout/RadialCluster"/>
    <dgm:cxn modelId="{8F58BAAB-1F6A-4D65-84D5-0081DB5AC68A}" srcId="{EC07DA88-592F-41D1-8FC5-71BC48D2B251}" destId="{832028AD-0CDB-4422-86FF-8D6D15B0B81F}" srcOrd="0" destOrd="0" parTransId="{8DEAE1C1-AACD-494C-9CAD-F0A3023D7880}" sibTransId="{3A25BBB5-0696-4A57-814A-E8A2901B8C22}"/>
    <dgm:cxn modelId="{0144FCE6-E28D-4249-8FA6-6C1A8A0E556D}" srcId="{EC07DA88-592F-41D1-8FC5-71BC48D2B251}" destId="{EC02C3CB-DA04-4062-844F-36314564EA06}" srcOrd="1" destOrd="0" parTransId="{63922E3A-0F29-4694-B3ED-C8A2CC8EAC5D}" sibTransId="{7D19882E-89B9-4FE9-989C-91738F490CC0}"/>
    <dgm:cxn modelId="{8BCB25F2-FBE4-4A7F-A1C3-43D121E915DB}" srcId="{1CFCABE0-CC35-402C-B35C-FA0BCA6074BE}" destId="{EC07DA88-592F-41D1-8FC5-71BC48D2B251}" srcOrd="0" destOrd="0" parTransId="{54BA9B09-1C86-4CB2-8281-4800C5F23298}" sibTransId="{297C4E5C-98B6-4084-AA11-05121C67067B}"/>
    <dgm:cxn modelId="{279253F7-D090-4A61-803D-C79A7EB95854}" type="presOf" srcId="{8DEAE1C1-AACD-494C-9CAD-F0A3023D7880}" destId="{50F2F394-EA80-49E8-A788-0E6758736112}" srcOrd="0" destOrd="0" presId="urn:microsoft.com/office/officeart/2008/layout/RadialCluster"/>
    <dgm:cxn modelId="{14BFDA5D-3A0B-41FF-87F0-B189D9EF340E}" type="presParOf" srcId="{5D2031A2-CC1B-48E8-A9F1-5EAFAA5C418F}" destId="{D7B074C3-6727-49D3-8E89-13A557911C9B}" srcOrd="0" destOrd="0" presId="urn:microsoft.com/office/officeart/2008/layout/RadialCluster"/>
    <dgm:cxn modelId="{CC2BE2C8-D339-416B-A7E1-8AFE8D17769D}" type="presParOf" srcId="{D7B074C3-6727-49D3-8E89-13A557911C9B}" destId="{8F1DA487-8778-459D-9439-9463580CD66B}" srcOrd="0" destOrd="0" presId="urn:microsoft.com/office/officeart/2008/layout/RadialCluster"/>
    <dgm:cxn modelId="{C123C321-B09C-4B6F-BF81-5880C3CFA88B}" type="presParOf" srcId="{D7B074C3-6727-49D3-8E89-13A557911C9B}" destId="{50F2F394-EA80-49E8-A788-0E6758736112}" srcOrd="1" destOrd="0" presId="urn:microsoft.com/office/officeart/2008/layout/RadialCluster"/>
    <dgm:cxn modelId="{C66C0312-14AF-4613-B0FD-3916CDA6FFD6}" type="presParOf" srcId="{D7B074C3-6727-49D3-8E89-13A557911C9B}" destId="{65C2B496-5A36-471D-AEE6-2BCEC9BFB3C2}" srcOrd="2" destOrd="0" presId="urn:microsoft.com/office/officeart/2008/layout/RadialCluster"/>
    <dgm:cxn modelId="{9AAD2EC1-911C-42AB-A9D0-D58997F70605}" type="presParOf" srcId="{D7B074C3-6727-49D3-8E89-13A557911C9B}" destId="{40C25244-119C-4BE8-AD7A-C6AF8E1827BA}" srcOrd="3" destOrd="0" presId="urn:microsoft.com/office/officeart/2008/layout/RadialCluster"/>
    <dgm:cxn modelId="{9E4E733A-8BC3-4180-91C8-C7022DC88968}" type="presParOf" srcId="{D7B074C3-6727-49D3-8E89-13A557911C9B}" destId="{043622BA-0FE4-4577-B6CB-42A9C9EA8A97}" srcOrd="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1DA487-8778-459D-9439-9463580CD66B}">
      <dsp:nvSpPr>
        <dsp:cNvPr id="0" name=""/>
        <dsp:cNvSpPr/>
      </dsp:nvSpPr>
      <dsp:spPr>
        <a:xfrm>
          <a:off x="4420038" y="1522975"/>
          <a:ext cx="1305401" cy="13054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2900" kern="1200"/>
        </a:p>
      </dsp:txBody>
      <dsp:txXfrm>
        <a:off x="4483762" y="1586699"/>
        <a:ext cx="1177953" cy="1177953"/>
      </dsp:txXfrm>
    </dsp:sp>
    <dsp:sp modelId="{50F2F394-EA80-49E8-A788-0E6758736112}">
      <dsp:nvSpPr>
        <dsp:cNvPr id="0" name=""/>
        <dsp:cNvSpPr/>
      </dsp:nvSpPr>
      <dsp:spPr>
        <a:xfrm rot="6384962">
          <a:off x="4702244" y="1943875"/>
          <a:ext cx="87757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77575" y="0"/>
              </a:lnTo>
            </a:path>
          </a:pathLst>
        </a:custGeom>
        <a:noFill/>
        <a:ln w="5715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C2B496-5A36-471D-AEE6-2BCEC9BFB3C2}">
      <dsp:nvSpPr>
        <dsp:cNvPr id="0" name=""/>
        <dsp:cNvSpPr/>
      </dsp:nvSpPr>
      <dsp:spPr>
        <a:xfrm>
          <a:off x="4116007" y="710767"/>
          <a:ext cx="2289341" cy="16540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3500" kern="1200" dirty="0"/>
        </a:p>
      </dsp:txBody>
      <dsp:txXfrm>
        <a:off x="4196749" y="791509"/>
        <a:ext cx="2127857" cy="1492525"/>
      </dsp:txXfrm>
    </dsp:sp>
    <dsp:sp modelId="{40C25244-119C-4BE8-AD7A-C6AF8E1827BA}">
      <dsp:nvSpPr>
        <dsp:cNvPr id="0" name=""/>
        <dsp:cNvSpPr/>
      </dsp:nvSpPr>
      <dsp:spPr>
        <a:xfrm rot="1182571">
          <a:off x="5662699" y="2770671"/>
          <a:ext cx="214185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41857" y="0"/>
              </a:lnTo>
            </a:path>
          </a:pathLst>
        </a:custGeom>
        <a:noFill/>
        <a:ln w="5715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3622BA-0FE4-4577-B6CB-42A9C9EA8A97}">
      <dsp:nvSpPr>
        <dsp:cNvPr id="0" name=""/>
        <dsp:cNvSpPr/>
      </dsp:nvSpPr>
      <dsp:spPr>
        <a:xfrm>
          <a:off x="7741815" y="2763671"/>
          <a:ext cx="2376392" cy="15876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3500" kern="1200"/>
        </a:p>
      </dsp:txBody>
      <dsp:txXfrm>
        <a:off x="7819318" y="2841174"/>
        <a:ext cx="2221386" cy="14326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1DA487-8778-459D-9439-9463580CD66B}">
      <dsp:nvSpPr>
        <dsp:cNvPr id="0" name=""/>
        <dsp:cNvSpPr/>
      </dsp:nvSpPr>
      <dsp:spPr>
        <a:xfrm>
          <a:off x="4420038" y="1522975"/>
          <a:ext cx="1305401" cy="13054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2900" kern="1200"/>
        </a:p>
      </dsp:txBody>
      <dsp:txXfrm>
        <a:off x="4483762" y="1586699"/>
        <a:ext cx="1177953" cy="1177953"/>
      </dsp:txXfrm>
    </dsp:sp>
    <dsp:sp modelId="{50F2F394-EA80-49E8-A788-0E6758736112}">
      <dsp:nvSpPr>
        <dsp:cNvPr id="0" name=""/>
        <dsp:cNvSpPr/>
      </dsp:nvSpPr>
      <dsp:spPr>
        <a:xfrm rot="20499861">
          <a:off x="5670666" y="1619974"/>
          <a:ext cx="215771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57717" y="0"/>
              </a:lnTo>
            </a:path>
          </a:pathLst>
        </a:custGeom>
        <a:noFill/>
        <a:ln w="5715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C2B496-5A36-471D-AEE6-2BCEC9BFB3C2}">
      <dsp:nvSpPr>
        <dsp:cNvPr id="0" name=""/>
        <dsp:cNvSpPr/>
      </dsp:nvSpPr>
      <dsp:spPr>
        <a:xfrm>
          <a:off x="7773610" y="74224"/>
          <a:ext cx="2289341" cy="16540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3500" kern="1200" dirty="0"/>
        </a:p>
      </dsp:txBody>
      <dsp:txXfrm>
        <a:off x="7854352" y="154966"/>
        <a:ext cx="2127857" cy="1492525"/>
      </dsp:txXfrm>
    </dsp:sp>
    <dsp:sp modelId="{40C25244-119C-4BE8-AD7A-C6AF8E1827BA}">
      <dsp:nvSpPr>
        <dsp:cNvPr id="0" name=""/>
        <dsp:cNvSpPr/>
      </dsp:nvSpPr>
      <dsp:spPr>
        <a:xfrm rot="1182571">
          <a:off x="5662699" y="2770671"/>
          <a:ext cx="214185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41857" y="0"/>
              </a:lnTo>
            </a:path>
          </a:pathLst>
        </a:custGeom>
        <a:noFill/>
        <a:ln w="5715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3622BA-0FE4-4577-B6CB-42A9C9EA8A97}">
      <dsp:nvSpPr>
        <dsp:cNvPr id="0" name=""/>
        <dsp:cNvSpPr/>
      </dsp:nvSpPr>
      <dsp:spPr>
        <a:xfrm>
          <a:off x="7741815" y="2763671"/>
          <a:ext cx="2376392" cy="15876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3500" kern="1200"/>
        </a:p>
      </dsp:txBody>
      <dsp:txXfrm>
        <a:off x="7819318" y="2841174"/>
        <a:ext cx="2221386" cy="14326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1DA487-8778-459D-9439-9463580CD66B}">
      <dsp:nvSpPr>
        <dsp:cNvPr id="0" name=""/>
        <dsp:cNvSpPr/>
      </dsp:nvSpPr>
      <dsp:spPr>
        <a:xfrm>
          <a:off x="4420038" y="1522975"/>
          <a:ext cx="1305401" cy="13054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2900" kern="1200"/>
        </a:p>
      </dsp:txBody>
      <dsp:txXfrm>
        <a:off x="4483762" y="1586699"/>
        <a:ext cx="1177953" cy="1177953"/>
      </dsp:txXfrm>
    </dsp:sp>
    <dsp:sp modelId="{50F2F394-EA80-49E8-A788-0E6758736112}">
      <dsp:nvSpPr>
        <dsp:cNvPr id="0" name=""/>
        <dsp:cNvSpPr/>
      </dsp:nvSpPr>
      <dsp:spPr>
        <a:xfrm rot="20499861">
          <a:off x="5670666" y="1619974"/>
          <a:ext cx="215771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57717" y="0"/>
              </a:lnTo>
            </a:path>
          </a:pathLst>
        </a:custGeom>
        <a:noFill/>
        <a:ln w="5715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C2B496-5A36-471D-AEE6-2BCEC9BFB3C2}">
      <dsp:nvSpPr>
        <dsp:cNvPr id="0" name=""/>
        <dsp:cNvSpPr/>
      </dsp:nvSpPr>
      <dsp:spPr>
        <a:xfrm>
          <a:off x="7773610" y="74224"/>
          <a:ext cx="2289341" cy="16540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3500" kern="1200" dirty="0"/>
        </a:p>
      </dsp:txBody>
      <dsp:txXfrm>
        <a:off x="7854352" y="154966"/>
        <a:ext cx="2127857" cy="1492525"/>
      </dsp:txXfrm>
    </dsp:sp>
    <dsp:sp modelId="{40C25244-119C-4BE8-AD7A-C6AF8E1827BA}">
      <dsp:nvSpPr>
        <dsp:cNvPr id="0" name=""/>
        <dsp:cNvSpPr/>
      </dsp:nvSpPr>
      <dsp:spPr>
        <a:xfrm rot="1182571">
          <a:off x="5662699" y="2770671"/>
          <a:ext cx="214185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41857" y="0"/>
              </a:lnTo>
            </a:path>
          </a:pathLst>
        </a:custGeom>
        <a:noFill/>
        <a:ln w="5715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3622BA-0FE4-4577-B6CB-42A9C9EA8A97}">
      <dsp:nvSpPr>
        <dsp:cNvPr id="0" name=""/>
        <dsp:cNvSpPr/>
      </dsp:nvSpPr>
      <dsp:spPr>
        <a:xfrm>
          <a:off x="7741815" y="2763671"/>
          <a:ext cx="2376392" cy="15876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3500" kern="1200"/>
        </a:p>
      </dsp:txBody>
      <dsp:txXfrm>
        <a:off x="7819318" y="2841174"/>
        <a:ext cx="2221386" cy="143265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1DA487-8778-459D-9439-9463580CD66B}">
      <dsp:nvSpPr>
        <dsp:cNvPr id="0" name=""/>
        <dsp:cNvSpPr/>
      </dsp:nvSpPr>
      <dsp:spPr>
        <a:xfrm>
          <a:off x="4420038" y="1522975"/>
          <a:ext cx="1305401" cy="13054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2900" kern="1200"/>
        </a:p>
      </dsp:txBody>
      <dsp:txXfrm>
        <a:off x="4483762" y="1586699"/>
        <a:ext cx="1177953" cy="1177953"/>
      </dsp:txXfrm>
    </dsp:sp>
    <dsp:sp modelId="{50F2F394-EA80-49E8-A788-0E6758736112}">
      <dsp:nvSpPr>
        <dsp:cNvPr id="0" name=""/>
        <dsp:cNvSpPr/>
      </dsp:nvSpPr>
      <dsp:spPr>
        <a:xfrm rot="20499861">
          <a:off x="5670666" y="1619974"/>
          <a:ext cx="215771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57717" y="0"/>
              </a:lnTo>
            </a:path>
          </a:pathLst>
        </a:custGeom>
        <a:noFill/>
        <a:ln w="5715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C2B496-5A36-471D-AEE6-2BCEC9BFB3C2}">
      <dsp:nvSpPr>
        <dsp:cNvPr id="0" name=""/>
        <dsp:cNvSpPr/>
      </dsp:nvSpPr>
      <dsp:spPr>
        <a:xfrm>
          <a:off x="7773610" y="74224"/>
          <a:ext cx="2289341" cy="16540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3500" kern="1200" dirty="0"/>
        </a:p>
      </dsp:txBody>
      <dsp:txXfrm>
        <a:off x="7854352" y="154966"/>
        <a:ext cx="2127857" cy="1492525"/>
      </dsp:txXfrm>
    </dsp:sp>
    <dsp:sp modelId="{40C25244-119C-4BE8-AD7A-C6AF8E1827BA}">
      <dsp:nvSpPr>
        <dsp:cNvPr id="0" name=""/>
        <dsp:cNvSpPr/>
      </dsp:nvSpPr>
      <dsp:spPr>
        <a:xfrm rot="1182571">
          <a:off x="5662699" y="2770671"/>
          <a:ext cx="214185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41857" y="0"/>
              </a:lnTo>
            </a:path>
          </a:pathLst>
        </a:custGeom>
        <a:noFill/>
        <a:ln w="5715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3622BA-0FE4-4577-B6CB-42A9C9EA8A97}">
      <dsp:nvSpPr>
        <dsp:cNvPr id="0" name=""/>
        <dsp:cNvSpPr/>
      </dsp:nvSpPr>
      <dsp:spPr>
        <a:xfrm>
          <a:off x="7741815" y="2763671"/>
          <a:ext cx="2376392" cy="15876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3500" kern="1200"/>
        </a:p>
      </dsp:txBody>
      <dsp:txXfrm>
        <a:off x="7819318" y="2841174"/>
        <a:ext cx="2221386" cy="1432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09T16:18:42.62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0 24256,'3328'0'0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09T16:18:42.62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0 24256,'3328'0'0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09T16:19:03.22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0 24495,'4418'0'0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CEDB2-4F7D-A1CB-6BD4-34FBFF2959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0D38E7-7BE1-541A-D5AC-EE2718D48A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045233-2827-8445-ED1C-CB07CFB55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830F-90CE-4AEB-8E80-E93F8CF19498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7F4A54-20D9-B42B-6051-B759B9B4F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71DC25-910F-04CD-4587-8F8746456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82567-E56F-4CD7-81A1-E5D390BC70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082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36379-A40F-AC3B-BB9A-B353922FA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BDD2C6-C4E1-F776-1B22-499AEC344C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019140-9782-DA40-7D12-88D8D1DB2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830F-90CE-4AEB-8E80-E93F8CF19498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D2807C-B7F3-8C45-C76F-1B904132B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DBB29B-BE3F-E3D3-3E13-D4F6432FD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82567-E56F-4CD7-81A1-E5D390BC70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2647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135200-C335-387C-D097-C64C5E4B57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AEDB38-9F1F-53DC-4CDE-7D12FC3C66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04471F-FB1C-B62A-3FB6-4CF804072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830F-90CE-4AEB-8E80-E93F8CF19498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0C374-2D6A-4CE8-CEB3-4199D1D94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8BDD77-6275-B23F-F5D1-0A9D51C24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82567-E56F-4CD7-81A1-E5D390BC70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3125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73F60-8339-E6F3-D9AB-74B47C6C1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1517F-0B2C-B975-A744-9F54C2DCE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02B202-271F-4AB8-F6C4-7604499E3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830F-90CE-4AEB-8E80-E93F8CF19498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6E00C7-F6B6-6042-7A53-79F2A225B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C0AAE5-7E55-76D5-14D8-FFD9F66ED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82567-E56F-4CD7-81A1-E5D390BC70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676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E69BA-C830-FB34-300E-08835D68B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33B6D0-9411-A747-856A-40F375298B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104BC1-00E0-A948-B558-992F7D302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830F-90CE-4AEB-8E80-E93F8CF19498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3C9705-18B7-484E-CD05-C65690198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986463-650B-B15E-60C7-476DB6BDC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82567-E56F-4CD7-81A1-E5D390BC70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7941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93F7D-99F3-FE15-AB83-92FF9DB8C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84AF1-7942-3F8A-56CE-55A868044D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81AD33-A8A8-F054-2886-C94B1013A4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19394D-D248-9DF2-EC35-CD2F0F2CB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830F-90CE-4AEB-8E80-E93F8CF19498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486133-EC5E-0A03-4DB5-B5A21D017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26F654-E2FE-5E5A-AFD2-CDAFBB90B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82567-E56F-4CD7-81A1-E5D390BC70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443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95621-8F3C-6566-7560-076CDEBD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58755C-8E7E-532A-8A79-3BCF61758A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D99393-505B-B028-9867-730C44AA04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6367E2-665D-D8AF-0330-B003DF0EAC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479D88-2B15-FEFB-5D21-FA7BC1F96C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B35BDA-7E3F-16D9-A27C-938312122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830F-90CE-4AEB-8E80-E93F8CF19498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305DFF-13E4-5F61-18A4-550B84E73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B3FE13-0854-20FC-8FFC-06E564B39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82567-E56F-4CD7-81A1-E5D390BC70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2277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B2822-49E2-724F-D7D6-E6BD6609C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BEF7CA-2F53-708E-FDDD-E13958700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830F-90CE-4AEB-8E80-E93F8CF19498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470CB-0EE7-8DDB-AE79-B8CF237B1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F02A35-4E0F-0D24-3481-0AF095EBE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82567-E56F-4CD7-81A1-E5D390BC70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5880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225EF0-4D24-1906-B413-2C5C0F5EE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830F-90CE-4AEB-8E80-E93F8CF19498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F87231-54C9-7020-9DBB-78B8EA56C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30C504-55BF-6DFC-B9CD-1C79E9729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82567-E56F-4CD7-81A1-E5D390BC70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569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13866-3F9E-8A2D-D98E-2B6F94CBF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9BAFDA-0A7F-24AB-9CDA-4C4784375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378D15-67F9-0D80-69C5-AFFFDE4D0A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F5C8FF-2348-01E1-0459-C2D0D663B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830F-90CE-4AEB-8E80-E93F8CF19498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44B15A-7ED1-37B5-1124-B362074A5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C23251-76B3-4953-30E0-3C06B9476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82567-E56F-4CD7-81A1-E5D390BC70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123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C6F20-CF8E-04FC-3887-756A3C6D2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D38DCD-E4CB-C9E8-45B3-EAC9CC4F16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27A27C-B011-BD10-B253-BF9D7F252F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917F85-4C9B-1093-16E4-3C1430FAE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830F-90CE-4AEB-8E80-E93F8CF19498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92B45C-E287-758E-59D3-6273221CD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F4D5CE-5D85-8EE5-6AC3-E20B844FF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82567-E56F-4CD7-81A1-E5D390BC70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131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0D6F54-1399-9FEA-5C3F-7508723EC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F86E1E-D20F-EE71-E839-134A61A8BE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DF1653-4EEA-548F-E5F6-1F1E71D000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EA830F-90CE-4AEB-8E80-E93F8CF19498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283A8-3D32-66C2-90B0-FC8B9C823D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0FC426-C263-C408-9C97-F81FD18AC2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F82567-E56F-4CD7-81A1-E5D390BC70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926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5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ustomXml" Target="../ink/ink1.xml"/><Relationship Id="rId3" Type="http://schemas.openxmlformats.org/officeDocument/2006/relationships/diagramLayout" Target="../diagrams/layout4.xml"/><Relationship Id="rId7" Type="http://schemas.openxmlformats.org/officeDocument/2006/relationships/image" Target="../media/image5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Relationship Id="rId9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3" Type="http://schemas.openxmlformats.org/officeDocument/2006/relationships/diagramLayout" Target="../diagrams/layout5.xml"/><Relationship Id="rId7" Type="http://schemas.openxmlformats.org/officeDocument/2006/relationships/image" Target="../media/image5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openxmlformats.org/officeDocument/2006/relationships/image" Target="../media/image7.png"/><Relationship Id="rId5" Type="http://schemas.openxmlformats.org/officeDocument/2006/relationships/diagramColors" Target="../diagrams/colors5.xml"/><Relationship Id="rId10" Type="http://schemas.openxmlformats.org/officeDocument/2006/relationships/customXml" Target="../ink/ink3.xml"/><Relationship Id="rId4" Type="http://schemas.openxmlformats.org/officeDocument/2006/relationships/diagramQuickStyle" Target="../diagrams/quickStyle5.xm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3DF57-D9D3-F697-DBA0-3B6052BC3A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b="0" i="0" dirty="0">
                <a:solidFill>
                  <a:schemeClr val="bg1"/>
                </a:solidFill>
                <a:effectLst/>
                <a:latin typeface="Rosario"/>
              </a:rPr>
              <a:t>Matematiske kompetanser og programmering </a:t>
            </a:r>
            <a:r>
              <a:rPr lang="en-GB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BFF564-DBD8-A878-0392-A2B3997A15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How do Norwegian teachers and researchers understand and identify mathematical competencies in the context of a programming task?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582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A9261-8F63-DA38-6B6B-EEFC0E9E7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53682"/>
            <a:ext cx="10515600" cy="1325563"/>
          </a:xfrm>
        </p:spPr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Resultater</a:t>
            </a:r>
            <a:r>
              <a:rPr lang="en-GB" dirty="0">
                <a:solidFill>
                  <a:schemeClr val="bg1"/>
                </a:solidFill>
              </a:rPr>
              <a:t>- </a:t>
            </a:r>
            <a:r>
              <a:rPr lang="en-GB" dirty="0" err="1">
                <a:solidFill>
                  <a:schemeClr val="bg1"/>
                </a:solidFill>
              </a:rPr>
              <a:t>representasjon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og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kommunikasjon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101AC28B-11F0-06D2-DA2A-BCC994301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il: venstre og høyre 6">
            <a:extLst>
              <a:ext uri="{FF2B5EF4-FFF2-40B4-BE49-F238E27FC236}">
                <a16:creationId xmlns:a16="http://schemas.microsoft.com/office/drawing/2014/main" id="{60426B9F-E4EC-04A6-3E79-FCD259CF98F9}"/>
              </a:ext>
            </a:extLst>
          </p:cNvPr>
          <p:cNvSpPr/>
          <p:nvPr/>
        </p:nvSpPr>
        <p:spPr>
          <a:xfrm>
            <a:off x="108858" y="1008742"/>
            <a:ext cx="12083142" cy="778215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CB00B1D5-7969-7D8C-54DC-4BC0390DA620}"/>
              </a:ext>
            </a:extLst>
          </p:cNvPr>
          <p:cNvSpPr txBox="1"/>
          <p:nvPr/>
        </p:nvSpPr>
        <p:spPr>
          <a:xfrm>
            <a:off x="10123715" y="681037"/>
            <a:ext cx="2198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>
                <a:solidFill>
                  <a:schemeClr val="bg1"/>
                </a:solidFill>
              </a:rPr>
              <a:t>Generell</a:t>
            </a: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6E512874-0BA3-C3D7-33A2-E5234F267D2D}"/>
              </a:ext>
            </a:extLst>
          </p:cNvPr>
          <p:cNvSpPr txBox="1"/>
          <p:nvPr/>
        </p:nvSpPr>
        <p:spPr>
          <a:xfrm>
            <a:off x="500744" y="650469"/>
            <a:ext cx="2198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>
                <a:solidFill>
                  <a:schemeClr val="bg1"/>
                </a:solidFill>
              </a:rPr>
              <a:t>Spesifikk</a:t>
            </a:r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1B43FE17-BA29-C612-7048-BC8D07C787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7657" y="4968376"/>
            <a:ext cx="2983050" cy="17263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b-NO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1- Ideer om å bruke plott og/eller tabell som representasjon av terningkastene</a:t>
            </a:r>
          </a:p>
        </p:txBody>
      </p:sp>
    </p:spTree>
    <p:extLst>
      <p:ext uri="{BB962C8B-B14F-4D97-AF65-F5344CB8AC3E}">
        <p14:creationId xmlns:p14="http://schemas.microsoft.com/office/powerpoint/2010/main" val="3402657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D544E9-D6E4-9E0D-5F22-6E751D3C61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4A02F-6A96-A9B7-ACDF-136BF793D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53682"/>
            <a:ext cx="10515600" cy="1325563"/>
          </a:xfrm>
        </p:spPr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Resultater</a:t>
            </a:r>
            <a:r>
              <a:rPr lang="en-GB" dirty="0">
                <a:solidFill>
                  <a:schemeClr val="bg1"/>
                </a:solidFill>
              </a:rPr>
              <a:t>- </a:t>
            </a:r>
            <a:r>
              <a:rPr lang="en-GB" dirty="0" err="1">
                <a:solidFill>
                  <a:schemeClr val="bg1"/>
                </a:solidFill>
              </a:rPr>
              <a:t>representasjon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og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kommunikasjon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2B3BB36D-958C-4AAB-86DA-46EAF1DD5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il: venstre og høyre 6">
            <a:extLst>
              <a:ext uri="{FF2B5EF4-FFF2-40B4-BE49-F238E27FC236}">
                <a16:creationId xmlns:a16="http://schemas.microsoft.com/office/drawing/2014/main" id="{172B8FC8-E522-67CB-531C-B12E8230C667}"/>
              </a:ext>
            </a:extLst>
          </p:cNvPr>
          <p:cNvSpPr/>
          <p:nvPr/>
        </p:nvSpPr>
        <p:spPr>
          <a:xfrm>
            <a:off x="108858" y="1008742"/>
            <a:ext cx="12083142" cy="778215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31047D2C-20C5-FB34-298F-8BD65E55B83C}"/>
              </a:ext>
            </a:extLst>
          </p:cNvPr>
          <p:cNvSpPr txBox="1"/>
          <p:nvPr/>
        </p:nvSpPr>
        <p:spPr>
          <a:xfrm>
            <a:off x="10123715" y="681037"/>
            <a:ext cx="2198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>
                <a:solidFill>
                  <a:schemeClr val="bg1"/>
                </a:solidFill>
              </a:rPr>
              <a:t>Generell</a:t>
            </a: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045DC2C4-294E-D3BF-C620-47D09FC3A472}"/>
              </a:ext>
            </a:extLst>
          </p:cNvPr>
          <p:cNvSpPr txBox="1"/>
          <p:nvPr/>
        </p:nvSpPr>
        <p:spPr>
          <a:xfrm>
            <a:off x="500744" y="650469"/>
            <a:ext cx="2198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>
                <a:solidFill>
                  <a:schemeClr val="bg1"/>
                </a:solidFill>
              </a:rPr>
              <a:t>Spesifikk</a:t>
            </a: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2961F813-F04C-6E03-1F22-6EB8EA8A9D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798489"/>
            <a:ext cx="2983050" cy="16305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b-NO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2- Betraktninger rundt bruk av relativ antall kast og faktisk antall kast</a:t>
            </a:r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75C7664C-ED62-A567-E51B-39692FA1A3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7657" y="4968376"/>
            <a:ext cx="2983050" cy="17263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b-NO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1- Ideer om å bruke plott og/eller tabell som representasjon av terningkastene</a:t>
            </a:r>
          </a:p>
        </p:txBody>
      </p:sp>
    </p:spTree>
    <p:extLst>
      <p:ext uri="{BB962C8B-B14F-4D97-AF65-F5344CB8AC3E}">
        <p14:creationId xmlns:p14="http://schemas.microsoft.com/office/powerpoint/2010/main" val="2283975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7FCFE9-9AE1-0F9D-B57C-FF460CDADD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D3DD5-2EE2-37CD-BBAC-FF04FCAD3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53682"/>
            <a:ext cx="10515600" cy="1325563"/>
          </a:xfrm>
        </p:spPr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Resultater</a:t>
            </a:r>
            <a:r>
              <a:rPr lang="en-GB" dirty="0">
                <a:solidFill>
                  <a:schemeClr val="bg1"/>
                </a:solidFill>
              </a:rPr>
              <a:t>- </a:t>
            </a:r>
            <a:r>
              <a:rPr lang="en-GB" dirty="0" err="1">
                <a:solidFill>
                  <a:schemeClr val="bg1"/>
                </a:solidFill>
              </a:rPr>
              <a:t>representasjon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og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kommunikasjon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259FB27F-43AF-4A4A-7F4D-77D8B0F77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il: venstre og høyre 6">
            <a:extLst>
              <a:ext uri="{FF2B5EF4-FFF2-40B4-BE49-F238E27FC236}">
                <a16:creationId xmlns:a16="http://schemas.microsoft.com/office/drawing/2014/main" id="{1EA1FCA8-C2A2-74C9-E38E-AB4F4FE4DABD}"/>
              </a:ext>
            </a:extLst>
          </p:cNvPr>
          <p:cNvSpPr/>
          <p:nvPr/>
        </p:nvSpPr>
        <p:spPr>
          <a:xfrm>
            <a:off x="108858" y="1008742"/>
            <a:ext cx="12083142" cy="778215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89EC427C-A3CB-51C8-211B-29D8D1EE215C}"/>
              </a:ext>
            </a:extLst>
          </p:cNvPr>
          <p:cNvSpPr txBox="1"/>
          <p:nvPr/>
        </p:nvSpPr>
        <p:spPr>
          <a:xfrm>
            <a:off x="10123715" y="681037"/>
            <a:ext cx="2198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>
                <a:solidFill>
                  <a:schemeClr val="bg1"/>
                </a:solidFill>
              </a:rPr>
              <a:t>Generell</a:t>
            </a: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2B3CA052-8E9A-35AD-014F-B11D5FF72812}"/>
              </a:ext>
            </a:extLst>
          </p:cNvPr>
          <p:cNvSpPr txBox="1"/>
          <p:nvPr/>
        </p:nvSpPr>
        <p:spPr>
          <a:xfrm>
            <a:off x="500744" y="650469"/>
            <a:ext cx="2198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>
                <a:solidFill>
                  <a:schemeClr val="bg1"/>
                </a:solidFill>
              </a:rPr>
              <a:t>Spesifikk</a:t>
            </a: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9BFE20AC-F885-649A-1A1A-1FB40E1DBA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798489"/>
            <a:ext cx="2983050" cy="16305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b-NO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2- Betraktninger rundt bruk av relativ antall kast og faktisk antall kast</a:t>
            </a:r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1CBC5A33-825F-408A-0B72-745787C749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7657" y="4968376"/>
            <a:ext cx="2983050" cy="17263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b-NO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1- Ideer om å bruke plott og/eller tabell som representasjon av terningkastene</a:t>
            </a:r>
          </a:p>
        </p:txBody>
      </p:sp>
      <p:sp>
        <p:nvSpPr>
          <p:cNvPr id="12" name="Text Box 2">
            <a:extLst>
              <a:ext uri="{FF2B5EF4-FFF2-40B4-BE49-F238E27FC236}">
                <a16:creationId xmlns:a16="http://schemas.microsoft.com/office/drawing/2014/main" id="{773E8B33-A281-603A-D6DE-9C52B31621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5534" y="3458207"/>
            <a:ext cx="2983050" cy="140375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b-NO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3- Ide om å utvide oppgaven til å vise konvergens</a:t>
            </a:r>
          </a:p>
        </p:txBody>
      </p:sp>
    </p:spTree>
    <p:extLst>
      <p:ext uri="{BB962C8B-B14F-4D97-AF65-F5344CB8AC3E}">
        <p14:creationId xmlns:p14="http://schemas.microsoft.com/office/powerpoint/2010/main" val="767367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00CA13-703B-0525-D32F-6D50D68670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B7161-5953-8BD6-0A1B-724DCFE9F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53682"/>
            <a:ext cx="10515600" cy="1325563"/>
          </a:xfrm>
        </p:spPr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Resultater</a:t>
            </a:r>
            <a:r>
              <a:rPr lang="en-GB" dirty="0">
                <a:solidFill>
                  <a:schemeClr val="bg1"/>
                </a:solidFill>
              </a:rPr>
              <a:t>- </a:t>
            </a:r>
            <a:r>
              <a:rPr lang="en-GB" dirty="0" err="1">
                <a:solidFill>
                  <a:schemeClr val="bg1"/>
                </a:solidFill>
              </a:rPr>
              <a:t>representasjon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og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kommunikasjon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588705C0-18B1-8DAF-A209-A80BC6A8CE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il: venstre og høyre 6">
            <a:extLst>
              <a:ext uri="{FF2B5EF4-FFF2-40B4-BE49-F238E27FC236}">
                <a16:creationId xmlns:a16="http://schemas.microsoft.com/office/drawing/2014/main" id="{13A5854E-1C4D-893A-0D8F-ED6361AC7FD8}"/>
              </a:ext>
            </a:extLst>
          </p:cNvPr>
          <p:cNvSpPr/>
          <p:nvPr/>
        </p:nvSpPr>
        <p:spPr>
          <a:xfrm>
            <a:off x="108858" y="1008742"/>
            <a:ext cx="12083142" cy="778215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6C3ED59F-95C6-BD81-7FCF-F02BB8F4F784}"/>
              </a:ext>
            </a:extLst>
          </p:cNvPr>
          <p:cNvSpPr txBox="1"/>
          <p:nvPr/>
        </p:nvSpPr>
        <p:spPr>
          <a:xfrm>
            <a:off x="10123715" y="681037"/>
            <a:ext cx="2198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>
                <a:solidFill>
                  <a:schemeClr val="bg1"/>
                </a:solidFill>
              </a:rPr>
              <a:t>Generell</a:t>
            </a: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9FD3EDE2-3276-9488-9974-DCB1850B0F96}"/>
              </a:ext>
            </a:extLst>
          </p:cNvPr>
          <p:cNvSpPr txBox="1"/>
          <p:nvPr/>
        </p:nvSpPr>
        <p:spPr>
          <a:xfrm>
            <a:off x="500744" y="650469"/>
            <a:ext cx="2198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>
                <a:solidFill>
                  <a:schemeClr val="bg1"/>
                </a:solidFill>
              </a:rPr>
              <a:t>Spesifikk</a:t>
            </a: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124763DB-66C0-2B65-18D8-B8E4A32FCE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798489"/>
            <a:ext cx="2983050" cy="16305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b-NO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2- Betraktninger rundt bruk av relativ antall kast og faktisk antall kast</a:t>
            </a:r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B6537A7D-E2B2-0C11-81F5-A4EE2978F2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7657" y="4968376"/>
            <a:ext cx="2983050" cy="17263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b-NO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1- Ideer om å bruke plott og/eller tabell som representasjon av terningkastene</a:t>
            </a:r>
          </a:p>
        </p:txBody>
      </p:sp>
      <p:sp>
        <p:nvSpPr>
          <p:cNvPr id="12" name="Text Box 2">
            <a:extLst>
              <a:ext uri="{FF2B5EF4-FFF2-40B4-BE49-F238E27FC236}">
                <a16:creationId xmlns:a16="http://schemas.microsoft.com/office/drawing/2014/main" id="{3298A487-881C-CF48-E7A2-DD521D0F97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5534" y="3458207"/>
            <a:ext cx="2983050" cy="140375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b-NO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3- Ide om å utvide oppgaven til å vise konvergens</a:t>
            </a:r>
          </a:p>
        </p:txBody>
      </p:sp>
      <p:sp>
        <p:nvSpPr>
          <p:cNvPr id="13" name="Text Box 2">
            <a:extLst>
              <a:ext uri="{FF2B5EF4-FFF2-40B4-BE49-F238E27FC236}">
                <a16:creationId xmlns:a16="http://schemas.microsoft.com/office/drawing/2014/main" id="{AE785EB1-4F7E-42DF-57CE-421BC5CA69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5208" y="4208824"/>
            <a:ext cx="2983050" cy="190894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b-NO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4- Gir mer generelle beskrivelser, fordeler og ulemper ved ulike representasjonsformer i undervisning.</a:t>
            </a:r>
          </a:p>
        </p:txBody>
      </p:sp>
    </p:spTree>
    <p:extLst>
      <p:ext uri="{BB962C8B-B14F-4D97-AF65-F5344CB8AC3E}">
        <p14:creationId xmlns:p14="http://schemas.microsoft.com/office/powerpoint/2010/main" val="270424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B95499-209B-46BF-8A82-0D4E3C1740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CE09F-45B3-5F95-8FE0-2832CAA7E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53682"/>
            <a:ext cx="10515600" cy="1325563"/>
          </a:xfrm>
        </p:spPr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Resultater</a:t>
            </a:r>
            <a:r>
              <a:rPr lang="en-GB" dirty="0">
                <a:solidFill>
                  <a:schemeClr val="bg1"/>
                </a:solidFill>
              </a:rPr>
              <a:t>- </a:t>
            </a:r>
            <a:r>
              <a:rPr lang="en-GB" dirty="0" err="1">
                <a:solidFill>
                  <a:schemeClr val="bg1"/>
                </a:solidFill>
              </a:rPr>
              <a:t>representasjon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og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kommunikasjon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AE1B30EE-3556-1BB2-93D5-AA78533EA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il: venstre og høyre 6">
            <a:extLst>
              <a:ext uri="{FF2B5EF4-FFF2-40B4-BE49-F238E27FC236}">
                <a16:creationId xmlns:a16="http://schemas.microsoft.com/office/drawing/2014/main" id="{00F9A6A5-7476-8969-DE9E-3F493D26A904}"/>
              </a:ext>
            </a:extLst>
          </p:cNvPr>
          <p:cNvSpPr/>
          <p:nvPr/>
        </p:nvSpPr>
        <p:spPr>
          <a:xfrm>
            <a:off x="108858" y="1008742"/>
            <a:ext cx="12083142" cy="778215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92E319BC-0FF0-E310-48AD-7ADFA2379489}"/>
              </a:ext>
            </a:extLst>
          </p:cNvPr>
          <p:cNvSpPr txBox="1"/>
          <p:nvPr/>
        </p:nvSpPr>
        <p:spPr>
          <a:xfrm>
            <a:off x="10123715" y="681037"/>
            <a:ext cx="2198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>
                <a:solidFill>
                  <a:schemeClr val="bg1"/>
                </a:solidFill>
              </a:rPr>
              <a:t>Generell</a:t>
            </a: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012E3D59-92E4-4019-EC8D-90C9D92611AE}"/>
              </a:ext>
            </a:extLst>
          </p:cNvPr>
          <p:cNvSpPr txBox="1"/>
          <p:nvPr/>
        </p:nvSpPr>
        <p:spPr>
          <a:xfrm>
            <a:off x="500744" y="650469"/>
            <a:ext cx="2198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>
                <a:solidFill>
                  <a:schemeClr val="bg1"/>
                </a:solidFill>
              </a:rPr>
              <a:t>Spesifikk</a:t>
            </a:r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5AEBE1A1-304F-338A-150A-7633412D3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798489"/>
            <a:ext cx="2983050" cy="16305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b-NO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2- Betraktninger rundt bruk av relativ antall kast og faktisk antall kast</a:t>
            </a:r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CD4C4058-56C1-B467-891A-C78A422B90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7657" y="4968376"/>
            <a:ext cx="2983050" cy="17263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b-NO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1- Ideer om å bruke plott og/eller tabell som representasjon av terningkastene</a:t>
            </a:r>
          </a:p>
        </p:txBody>
      </p:sp>
      <p:sp>
        <p:nvSpPr>
          <p:cNvPr id="12" name="Text Box 2">
            <a:extLst>
              <a:ext uri="{FF2B5EF4-FFF2-40B4-BE49-F238E27FC236}">
                <a16:creationId xmlns:a16="http://schemas.microsoft.com/office/drawing/2014/main" id="{B3848053-C03D-5984-CF1A-F0F2F4734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5534" y="3458207"/>
            <a:ext cx="2983050" cy="140375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b-NO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3- Ide om å utvide oppgaven til å vise konvergens</a:t>
            </a:r>
          </a:p>
        </p:txBody>
      </p:sp>
      <p:sp>
        <p:nvSpPr>
          <p:cNvPr id="13" name="Text Box 2">
            <a:extLst>
              <a:ext uri="{FF2B5EF4-FFF2-40B4-BE49-F238E27FC236}">
                <a16:creationId xmlns:a16="http://schemas.microsoft.com/office/drawing/2014/main" id="{84C3E3C7-8103-8D94-42F9-CE9673673B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5208" y="4208824"/>
            <a:ext cx="2983050" cy="190894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b-NO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4- Gir mer generelle beskrivelser, fordeler og ulemper ved ulike representasjonsformer i undervisning.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FEE957BB-F3C1-6C44-7820-9A7163BB08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8950" y="1798489"/>
            <a:ext cx="2983050" cy="201984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b-NO" sz="22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Tilpasse type representasjoner og rekkefølge av de, etter matematiske forkunnskaper og mål</a:t>
            </a:r>
            <a:endParaRPr lang="nb-NO" sz="2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" name="Rett linje 4">
            <a:extLst>
              <a:ext uri="{FF2B5EF4-FFF2-40B4-BE49-F238E27FC236}">
                <a16:creationId xmlns:a16="http://schemas.microsoft.com/office/drawing/2014/main" id="{ED1D4D57-7885-A04F-8ABA-280084EA965D}"/>
              </a:ext>
            </a:extLst>
          </p:cNvPr>
          <p:cNvCxnSpPr>
            <a:cxnSpLocks/>
          </p:cNvCxnSpPr>
          <p:nvPr/>
        </p:nvCxnSpPr>
        <p:spPr>
          <a:xfrm>
            <a:off x="3821250" y="2666900"/>
            <a:ext cx="538770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23040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D2CA20B-B97D-881E-AB77-17B737104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nb-NO" dirty="0">
                <a:solidFill>
                  <a:schemeClr val="bg1"/>
                </a:solidFill>
              </a:rPr>
              <a:t>Resultater- flere kompetanser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3051EDC-BF6D-00F9-6F5F-D7B2698A4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02E33FA4-3435-6B64-95F0-A0BBF2200F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9139" y="1260095"/>
            <a:ext cx="3729084" cy="172025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b-NO" sz="2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Modellering og anvendelser </a:t>
            </a:r>
            <a:r>
              <a:rPr lang="nb-NO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Forslag om å sortere resultatene i tabell og prøve ulike antall kast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2E686B15-FC5C-12E7-A043-0633C9E42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34180" y="3054962"/>
            <a:ext cx="3877129" cy="18832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b-NO" sz="2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Utforsking og problemløsing 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b-NO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Bruke programmering til å kaste ulikt antall ganger, og se sammenhenger i resultatene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B1BCC045-9B81-BF64-9A05-C89A077C78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701" y="2893194"/>
            <a:ext cx="2703740" cy="218038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b-NO" sz="2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Representasjon og kommunikasjon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b-NO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Ide om å utvide oppgaven til å vise konvergens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5B4536BD-F628-F55E-2C08-8E280E67C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1378" y="1270917"/>
            <a:ext cx="3975282" cy="153607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b-NO" sz="2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Abstraksjon og generalisering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b-NO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Forslag om å prøve med ulike antall kast</a:t>
            </a:r>
          </a:p>
        </p:txBody>
      </p:sp>
    </p:spTree>
    <p:extLst>
      <p:ext uri="{BB962C8B-B14F-4D97-AF65-F5344CB8AC3E}">
        <p14:creationId xmlns:p14="http://schemas.microsoft.com/office/powerpoint/2010/main" val="20304257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098581-EA86-AEF1-19F7-C2AE3B4E2E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DDF10D7-BA5C-D7FA-0B43-5525286B2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nb-NO" dirty="0">
                <a:solidFill>
                  <a:schemeClr val="bg1"/>
                </a:solidFill>
              </a:rPr>
              <a:t>Resultater- flere kompetanser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DF884ED-5AC2-D4DA-6AC0-4830FBD39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4E5F5145-4389-92A6-FD47-52DF9BDFE6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9139" y="1260095"/>
            <a:ext cx="3729084" cy="172025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b-NO" sz="2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Modellering og anvendelser </a:t>
            </a:r>
            <a:r>
              <a:rPr lang="nb-NO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Forslag om å sortere resultatene i tabell og prøve ulike antall kast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32055A42-85F7-3020-DDC2-4D57EA40A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34180" y="3054962"/>
            <a:ext cx="3877129" cy="18832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b-NO" sz="2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Utforsking og problemløsing 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b-NO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Bruke programmering til å kaste ulikt antall ganger, og se sammenhenger i resultatene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A3244112-33FF-5C25-1C9F-7B80D6C80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701" y="2893194"/>
            <a:ext cx="2703740" cy="218038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b-NO" sz="2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Representasjon og kommunikasjon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b-NO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Ide om å utvide oppgaven til å vise konvergens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D29165EC-143A-FD38-B3AF-ECD3984739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1378" y="1270917"/>
            <a:ext cx="3975282" cy="153607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b-NO" sz="2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Abstraksjon og generalisering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b-NO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Forslag om å prøve med ulike antall kast</a:t>
            </a: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872922A0-24FD-0B98-5409-24F9EB4FAC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1856" y="4938511"/>
            <a:ext cx="4573724" cy="1720259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b-NO" sz="2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Bruk av programmering for å variere antall kast, og se sammenhenger i resultatene</a:t>
            </a:r>
            <a:endParaRPr lang="nb-NO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9" name="Rett linje 8">
            <a:extLst>
              <a:ext uri="{FF2B5EF4-FFF2-40B4-BE49-F238E27FC236}">
                <a16:creationId xmlns:a16="http://schemas.microsoft.com/office/drawing/2014/main" id="{3522A433-9088-75A1-3467-6FEB10D2DE1F}"/>
              </a:ext>
            </a:extLst>
          </p:cNvPr>
          <p:cNvCxnSpPr>
            <a:cxnSpLocks/>
          </p:cNvCxnSpPr>
          <p:nvPr/>
        </p:nvCxnSpPr>
        <p:spPr>
          <a:xfrm>
            <a:off x="2229658" y="4004856"/>
            <a:ext cx="1312282" cy="1448887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Rett linje 10">
            <a:extLst>
              <a:ext uri="{FF2B5EF4-FFF2-40B4-BE49-F238E27FC236}">
                <a16:creationId xmlns:a16="http://schemas.microsoft.com/office/drawing/2014/main" id="{21FC13EE-4EAC-CC97-8C4B-F767D0BEC574}"/>
              </a:ext>
            </a:extLst>
          </p:cNvPr>
          <p:cNvCxnSpPr>
            <a:cxnSpLocks/>
          </p:cNvCxnSpPr>
          <p:nvPr/>
        </p:nvCxnSpPr>
        <p:spPr>
          <a:xfrm>
            <a:off x="3631878" y="2676811"/>
            <a:ext cx="1040360" cy="2266588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Rett linje 13">
            <a:extLst>
              <a:ext uri="{FF2B5EF4-FFF2-40B4-BE49-F238E27FC236}">
                <a16:creationId xmlns:a16="http://schemas.microsoft.com/office/drawing/2014/main" id="{69276662-53FE-E7B0-A757-70416B7012A7}"/>
              </a:ext>
            </a:extLst>
          </p:cNvPr>
          <p:cNvCxnSpPr>
            <a:cxnSpLocks/>
          </p:cNvCxnSpPr>
          <p:nvPr/>
        </p:nvCxnSpPr>
        <p:spPr>
          <a:xfrm flipH="1">
            <a:off x="6455229" y="2980354"/>
            <a:ext cx="376731" cy="2049005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Rett linje 16">
            <a:extLst>
              <a:ext uri="{FF2B5EF4-FFF2-40B4-BE49-F238E27FC236}">
                <a16:creationId xmlns:a16="http://schemas.microsoft.com/office/drawing/2014/main" id="{DD1989FB-F56E-25C8-B577-AA89BC5CAE3F}"/>
              </a:ext>
            </a:extLst>
          </p:cNvPr>
          <p:cNvCxnSpPr>
            <a:cxnSpLocks/>
          </p:cNvCxnSpPr>
          <p:nvPr/>
        </p:nvCxnSpPr>
        <p:spPr>
          <a:xfrm flipV="1">
            <a:off x="7589469" y="4750701"/>
            <a:ext cx="1046212" cy="1006668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680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9229A8-0608-88DD-B079-04FBEF4F2B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7CC937-9D3A-A333-FDAD-B944F5C961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2800" dirty="0" err="1">
                <a:solidFill>
                  <a:schemeClr val="bg1"/>
                </a:solidFill>
              </a:rPr>
              <a:t>Kjerneelementer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r>
              <a:rPr lang="en-GB" sz="2800" dirty="0" err="1">
                <a:solidFill>
                  <a:schemeClr val="bg1"/>
                </a:solidFill>
              </a:rPr>
              <a:t>i</a:t>
            </a:r>
            <a:r>
              <a:rPr lang="en-GB" sz="2800" dirty="0">
                <a:solidFill>
                  <a:schemeClr val="bg1"/>
                </a:solidFill>
              </a:rPr>
              <a:t> LK20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0408BDA-1D41-1B6C-E080-F93E93928E9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nb-NO" sz="2400" b="0" i="0" u="none" strike="noStrike" dirty="0">
                <a:solidFill>
                  <a:schemeClr val="bg1"/>
                </a:solidFill>
                <a:effectLst/>
              </a:rPr>
              <a:t>Abstraksjon og generalisering</a:t>
            </a:r>
            <a:r>
              <a:rPr lang="nb-NO" sz="2400" dirty="0">
                <a:solidFill>
                  <a:schemeClr val="bg1"/>
                </a:solidFill>
              </a:rPr>
              <a:t> </a:t>
            </a:r>
          </a:p>
          <a:p>
            <a:r>
              <a:rPr lang="nb-NO" sz="2400" b="0" i="0" u="none" strike="noStrike" dirty="0">
                <a:solidFill>
                  <a:schemeClr val="bg1"/>
                </a:solidFill>
                <a:effectLst/>
              </a:rPr>
              <a:t>Utforsking og problemløsing</a:t>
            </a:r>
          </a:p>
          <a:p>
            <a:r>
              <a:rPr lang="nb-NO" sz="2400" b="0" i="0" u="none" strike="noStrike" dirty="0">
                <a:solidFill>
                  <a:schemeClr val="bg1"/>
                </a:solidFill>
                <a:effectLst/>
              </a:rPr>
              <a:t>Resonnering og argumentasjon</a:t>
            </a:r>
          </a:p>
          <a:p>
            <a:r>
              <a:rPr lang="nb-NO" sz="2400" b="0" i="0" u="none" strike="noStrike" dirty="0">
                <a:solidFill>
                  <a:schemeClr val="bg1"/>
                </a:solidFill>
                <a:effectLst/>
              </a:rPr>
              <a:t>Representasjon og kommunikasjon</a:t>
            </a:r>
            <a:r>
              <a:rPr lang="nb-NO" sz="2400" dirty="0">
                <a:solidFill>
                  <a:schemeClr val="bg1"/>
                </a:solidFill>
              </a:rPr>
              <a:t> </a:t>
            </a:r>
          </a:p>
          <a:p>
            <a:r>
              <a:rPr lang="nb-NO" sz="2400" dirty="0">
                <a:solidFill>
                  <a:schemeClr val="bg1"/>
                </a:solidFill>
              </a:rPr>
              <a:t>Modellering og anvendelser</a:t>
            </a:r>
          </a:p>
          <a:p>
            <a:endParaRPr lang="nb-NO" sz="2400" dirty="0">
              <a:solidFill>
                <a:schemeClr val="bg1"/>
              </a:solidFill>
            </a:endParaRPr>
          </a:p>
          <a:p>
            <a:r>
              <a:rPr lang="nb-NO" sz="2400" b="1" dirty="0">
                <a:solidFill>
                  <a:schemeClr val="bg1"/>
                </a:solidFill>
              </a:rPr>
              <a:t>Spørsmål, kommentarer?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8C78EE5-4A9B-7071-B29C-D2BC5682A2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 b="0" dirty="0">
              <a:solidFill>
                <a:schemeClr val="bg1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1B96EBB-5F5A-5F93-0AC7-BB4D6618E10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3C0B719-5649-695A-6DA0-90E0B43D74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6526" y="1151844"/>
            <a:ext cx="5363453" cy="455431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27CFEF4-8857-8A4A-B90F-7720A1A2586F}"/>
              </a:ext>
            </a:extLst>
          </p:cNvPr>
          <p:cNvSpPr txBox="1"/>
          <p:nvPr/>
        </p:nvSpPr>
        <p:spPr>
          <a:xfrm>
            <a:off x="7689828" y="5789553"/>
            <a:ext cx="50836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</a:rPr>
              <a:t>Fra </a:t>
            </a:r>
            <a:r>
              <a:rPr lang="en-GB" sz="2000" dirty="0" err="1">
                <a:solidFill>
                  <a:schemeClr val="bg1"/>
                </a:solidFill>
              </a:rPr>
              <a:t>Niss</a:t>
            </a:r>
            <a:r>
              <a:rPr lang="en-GB" sz="2000" dirty="0">
                <a:solidFill>
                  <a:schemeClr val="bg1"/>
                </a:solidFill>
              </a:rPr>
              <a:t> &amp; </a:t>
            </a:r>
            <a:r>
              <a:rPr lang="en-GB" sz="2000" dirty="0" err="1">
                <a:solidFill>
                  <a:schemeClr val="bg1"/>
                </a:solidFill>
              </a:rPr>
              <a:t>Højgaard</a:t>
            </a:r>
            <a:r>
              <a:rPr lang="en-GB" sz="2000" dirty="0">
                <a:solidFill>
                  <a:schemeClr val="bg1"/>
                </a:solidFill>
              </a:rPr>
              <a:t> (2019)</a:t>
            </a:r>
          </a:p>
        </p:txBody>
      </p:sp>
      <p:sp>
        <p:nvSpPr>
          <p:cNvPr id="8" name="Tittel 7">
            <a:extLst>
              <a:ext uri="{FF2B5EF4-FFF2-40B4-BE49-F238E27FC236}">
                <a16:creationId xmlns:a16="http://schemas.microsoft.com/office/drawing/2014/main" id="{EF0FC114-043E-56C3-35F8-071DB55A3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28721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7A8901F-7374-2932-0C16-82AEFEDFA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bg1"/>
                </a:solidFill>
              </a:rPr>
              <a:t>Litteratur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0413995-2AA2-DBCE-841B-E42286A9A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err="1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Niss</a:t>
            </a:r>
            <a:r>
              <a:rPr lang="en-GB" sz="24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M., &amp; </a:t>
            </a:r>
            <a:r>
              <a:rPr lang="en-GB" sz="2400" dirty="0" err="1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Højgaard</a:t>
            </a:r>
            <a:r>
              <a:rPr lang="en-GB" sz="24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T. (2019). Mathematical competencies revisited. </a:t>
            </a:r>
            <a:r>
              <a:rPr lang="en-GB" sz="2400" i="1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Educational Studies in Mathematics</a:t>
            </a:r>
            <a:r>
              <a:rPr lang="en-GB" sz="24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GB" sz="2400" i="1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102</a:t>
            </a:r>
            <a:r>
              <a:rPr lang="en-GB" sz="24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(1), 9–28. https://doi.org/10.1007/s10649-019-09903-9</a:t>
            </a:r>
            <a:endParaRPr lang="nb-NO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549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AD58F-B5FB-92FA-718C-E13AB08EA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15332"/>
            <a:ext cx="4251667" cy="1325563"/>
          </a:xfrm>
        </p:spPr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Kjerneelementer</a:t>
            </a:r>
            <a:r>
              <a:rPr lang="en-GB" dirty="0">
                <a:solidFill>
                  <a:schemeClr val="bg1"/>
                </a:solidFill>
              </a:rPr>
              <a:t>/</a:t>
            </a:r>
            <a:r>
              <a:rPr lang="en-GB" dirty="0" err="1">
                <a:solidFill>
                  <a:schemeClr val="bg1"/>
                </a:solidFill>
              </a:rPr>
              <a:t>kompetanser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6D1A58-0228-F2D9-ABA8-151F1BFF6F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2800" dirty="0" err="1">
                <a:solidFill>
                  <a:schemeClr val="bg1"/>
                </a:solidFill>
              </a:rPr>
              <a:t>Kjerneelementer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r>
              <a:rPr lang="en-GB" sz="2800" dirty="0" err="1">
                <a:solidFill>
                  <a:schemeClr val="bg1"/>
                </a:solidFill>
              </a:rPr>
              <a:t>i</a:t>
            </a:r>
            <a:r>
              <a:rPr lang="en-GB" sz="2800" dirty="0">
                <a:solidFill>
                  <a:schemeClr val="bg1"/>
                </a:solidFill>
              </a:rPr>
              <a:t> LK20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6456AE8-CC60-0210-F7EA-40FA9AA286B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nb-NO" sz="2400" b="0" i="0" u="none" strike="noStrike" dirty="0">
                <a:solidFill>
                  <a:schemeClr val="bg1"/>
                </a:solidFill>
                <a:effectLst/>
              </a:rPr>
              <a:t>Abstraksjon og generalisering</a:t>
            </a:r>
            <a:r>
              <a:rPr lang="nb-NO" sz="2400" dirty="0">
                <a:solidFill>
                  <a:schemeClr val="bg1"/>
                </a:solidFill>
              </a:rPr>
              <a:t> </a:t>
            </a:r>
          </a:p>
          <a:p>
            <a:r>
              <a:rPr lang="nb-NO" sz="2400" b="0" i="0" u="none" strike="noStrike" dirty="0">
                <a:solidFill>
                  <a:schemeClr val="bg1"/>
                </a:solidFill>
                <a:effectLst/>
              </a:rPr>
              <a:t>Utforsking og problemløsing</a:t>
            </a:r>
          </a:p>
          <a:p>
            <a:r>
              <a:rPr lang="nb-NO" sz="2400" b="0" i="0" u="none" strike="noStrike" dirty="0">
                <a:solidFill>
                  <a:schemeClr val="bg1"/>
                </a:solidFill>
                <a:effectLst/>
              </a:rPr>
              <a:t>Resonnering og argumentasjon</a:t>
            </a:r>
          </a:p>
          <a:p>
            <a:r>
              <a:rPr lang="nb-NO" sz="2400" b="0" i="0" u="none" strike="noStrike" dirty="0">
                <a:solidFill>
                  <a:schemeClr val="bg1"/>
                </a:solidFill>
                <a:effectLst/>
              </a:rPr>
              <a:t>Representasjon og kommunikasjon</a:t>
            </a:r>
            <a:r>
              <a:rPr lang="nb-NO" sz="2400" dirty="0">
                <a:solidFill>
                  <a:schemeClr val="bg1"/>
                </a:solidFill>
              </a:rPr>
              <a:t> </a:t>
            </a:r>
          </a:p>
          <a:p>
            <a:r>
              <a:rPr lang="nb-NO" sz="2400" dirty="0">
                <a:solidFill>
                  <a:schemeClr val="bg1"/>
                </a:solidFill>
              </a:rPr>
              <a:t>Modellering og anvendelser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6A54670-1F69-92BE-C2BA-DB4AE6A8C7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 b="0" dirty="0">
              <a:solidFill>
                <a:schemeClr val="bg1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C91EE6A-F18D-AC06-F68F-B4CFD91808F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8E94F3F-87BC-75DE-D343-E8A0EB0CC4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6526" y="1151844"/>
            <a:ext cx="5363453" cy="455431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D23C260-4BC7-1B3E-A65E-B10CB69451DB}"/>
              </a:ext>
            </a:extLst>
          </p:cNvPr>
          <p:cNvSpPr txBox="1"/>
          <p:nvPr/>
        </p:nvSpPr>
        <p:spPr>
          <a:xfrm>
            <a:off x="7689828" y="5789553"/>
            <a:ext cx="50836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</a:rPr>
              <a:t>Fra </a:t>
            </a:r>
            <a:r>
              <a:rPr lang="en-GB" sz="2000" dirty="0" err="1">
                <a:solidFill>
                  <a:schemeClr val="bg1"/>
                </a:solidFill>
              </a:rPr>
              <a:t>Niss</a:t>
            </a:r>
            <a:r>
              <a:rPr lang="en-GB" sz="2000" dirty="0">
                <a:solidFill>
                  <a:schemeClr val="bg1"/>
                </a:solidFill>
              </a:rPr>
              <a:t> &amp; </a:t>
            </a:r>
            <a:r>
              <a:rPr lang="en-GB" sz="2000" dirty="0" err="1">
                <a:solidFill>
                  <a:schemeClr val="bg1"/>
                </a:solidFill>
              </a:rPr>
              <a:t>Højgaard</a:t>
            </a:r>
            <a:r>
              <a:rPr lang="en-GB" sz="2000" dirty="0">
                <a:solidFill>
                  <a:schemeClr val="bg1"/>
                </a:solidFill>
              </a:rPr>
              <a:t> (2019)</a:t>
            </a:r>
          </a:p>
        </p:txBody>
      </p:sp>
    </p:spTree>
    <p:extLst>
      <p:ext uri="{BB962C8B-B14F-4D97-AF65-F5344CB8AC3E}">
        <p14:creationId xmlns:p14="http://schemas.microsoft.com/office/powerpoint/2010/main" val="4158731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898C9-AE7E-BDF0-EAC9-30F96B9BD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385" y="269430"/>
            <a:ext cx="5772615" cy="1325563"/>
          </a:xfrm>
        </p:spPr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Gruppesamtaler</a:t>
            </a:r>
            <a:r>
              <a:rPr lang="en-GB" dirty="0">
                <a:solidFill>
                  <a:schemeClr val="bg1"/>
                </a:solidFill>
              </a:rPr>
              <a:t> (3-4 </a:t>
            </a:r>
            <a:r>
              <a:rPr lang="en-GB" dirty="0" err="1">
                <a:solidFill>
                  <a:schemeClr val="bg1"/>
                </a:solidFill>
              </a:rPr>
              <a:t>personer</a:t>
            </a:r>
            <a:r>
              <a:rPr lang="en-GB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DEF32-A1A8-66BB-5835-7340A227BD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899" y="1594993"/>
            <a:ext cx="5581186" cy="4351338"/>
          </a:xfrm>
        </p:spPr>
        <p:txBody>
          <a:bodyPr/>
          <a:lstStyle/>
          <a:p>
            <a:r>
              <a:rPr lang="nb-NO" dirty="0">
                <a:solidFill>
                  <a:schemeClr val="bg1"/>
                </a:solidFill>
              </a:rPr>
              <a:t>5 ekspertgrupper med fokus på hvert sitt kjerneelement</a:t>
            </a:r>
          </a:p>
          <a:p>
            <a:r>
              <a:rPr lang="nb-NO" dirty="0">
                <a:solidFill>
                  <a:schemeClr val="bg1"/>
                </a:solidFill>
              </a:rPr>
              <a:t>1. Er deres </a:t>
            </a:r>
            <a:r>
              <a:rPr lang="nb-NO" dirty="0" err="1">
                <a:solidFill>
                  <a:schemeClr val="bg1"/>
                </a:solidFill>
              </a:rPr>
              <a:t>kjernelement</a:t>
            </a:r>
            <a:r>
              <a:rPr lang="nb-NO" dirty="0">
                <a:solidFill>
                  <a:schemeClr val="bg1"/>
                </a:solidFill>
              </a:rPr>
              <a:t> tilstede, og i så fall hvordan, i oppgaven?</a:t>
            </a:r>
          </a:p>
          <a:p>
            <a:r>
              <a:rPr lang="nb-NO" dirty="0">
                <a:solidFill>
                  <a:schemeClr val="bg1"/>
                </a:solidFill>
              </a:rPr>
              <a:t>2. Hvordan kan oppgaven endres eller brukes som et utgangspunkt til undervisning for å få </a:t>
            </a:r>
            <a:r>
              <a:rPr lang="nb-NO" dirty="0" err="1">
                <a:solidFill>
                  <a:schemeClr val="bg1"/>
                </a:solidFill>
              </a:rPr>
              <a:t>kjernelementet</a:t>
            </a:r>
            <a:r>
              <a:rPr lang="nb-NO" dirty="0">
                <a:solidFill>
                  <a:schemeClr val="bg1"/>
                </a:solidFill>
              </a:rPr>
              <a:t> bedre fram? </a:t>
            </a:r>
          </a:p>
        </p:txBody>
      </p:sp>
      <p:pic>
        <p:nvPicPr>
          <p:cNvPr id="4" name="Bilde 1" descr="Et bilde som inneholder tekst, skjermbilde, ball&#10;&#10;Automatisk generert beskrivelse">
            <a:extLst>
              <a:ext uri="{FF2B5EF4-FFF2-40B4-BE49-F238E27FC236}">
                <a16:creationId xmlns:a16="http://schemas.microsoft.com/office/drawing/2014/main" id="{6D40406B-614E-2FEA-DAD6-6A66D48F7A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1317" y="0"/>
            <a:ext cx="613068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973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16CD229-9C0B-6144-02D0-BF682894A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337" y="568712"/>
            <a:ext cx="7869657" cy="769435"/>
          </a:xfrm>
        </p:spPr>
        <p:txBody>
          <a:bodyPr anchor="b">
            <a:normAutofit/>
          </a:bodyPr>
          <a:lstStyle/>
          <a:p>
            <a:r>
              <a:rPr lang="nb-NO" dirty="0">
                <a:solidFill>
                  <a:schemeClr val="bg1"/>
                </a:solidFill>
              </a:rPr>
              <a:t>Analyse av ekspertgruppenes svar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C8CAFFC-A451-BC63-9E9C-AFC4315DE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117" y="1553281"/>
            <a:ext cx="4916076" cy="4736007"/>
          </a:xfrm>
        </p:spPr>
        <p:txBody>
          <a:bodyPr anchor="t">
            <a:normAutofit/>
          </a:bodyPr>
          <a:lstStyle/>
          <a:p>
            <a:r>
              <a:rPr lang="nb-NO" b="1" dirty="0">
                <a:solidFill>
                  <a:schemeClr val="bg1"/>
                </a:solidFill>
              </a:rPr>
              <a:t>Data: </a:t>
            </a:r>
            <a:r>
              <a:rPr lang="nb-NO" dirty="0">
                <a:solidFill>
                  <a:schemeClr val="bg1"/>
                </a:solidFill>
              </a:rPr>
              <a:t>Lyd og tekst</a:t>
            </a:r>
          </a:p>
          <a:p>
            <a:r>
              <a:rPr lang="nb-NO" dirty="0">
                <a:solidFill>
                  <a:schemeClr val="bg1"/>
                </a:solidFill>
              </a:rPr>
              <a:t>Hva mener </a:t>
            </a:r>
            <a:r>
              <a:rPr lang="nb-NO" i="1" dirty="0">
                <a:solidFill>
                  <a:schemeClr val="bg1"/>
                </a:solidFill>
              </a:rPr>
              <a:t>egentlig</a:t>
            </a:r>
            <a:r>
              <a:rPr lang="nb-NO" dirty="0">
                <a:solidFill>
                  <a:schemeClr val="bg1"/>
                </a:solidFill>
              </a:rPr>
              <a:t> ekspertgruppene?</a:t>
            </a:r>
          </a:p>
          <a:p>
            <a:r>
              <a:rPr lang="nb-NO" dirty="0">
                <a:solidFill>
                  <a:schemeClr val="bg1"/>
                </a:solidFill>
              </a:rPr>
              <a:t>Best mulig </a:t>
            </a:r>
            <a:r>
              <a:rPr lang="nb-NO" i="1" dirty="0">
                <a:solidFill>
                  <a:schemeClr val="bg1"/>
                </a:solidFill>
              </a:rPr>
              <a:t>tolkning</a:t>
            </a:r>
            <a:r>
              <a:rPr lang="nb-NO" dirty="0">
                <a:solidFill>
                  <a:schemeClr val="bg1"/>
                </a:solidFill>
              </a:rPr>
              <a:t> av gruppenes </a:t>
            </a:r>
            <a:r>
              <a:rPr lang="nb-NO" i="1" dirty="0">
                <a:solidFill>
                  <a:schemeClr val="bg1"/>
                </a:solidFill>
              </a:rPr>
              <a:t>tolkninger og konstruksjoner </a:t>
            </a:r>
          </a:p>
        </p:txBody>
      </p:sp>
      <p:pic>
        <p:nvPicPr>
          <p:cNvPr id="4" name="Picture 4" descr="‎Nettskjema-diktafon on the App Store">
            <a:extLst>
              <a:ext uri="{FF2B5EF4-FFF2-40B4-BE49-F238E27FC236}">
                <a16:creationId xmlns:a16="http://schemas.microsoft.com/office/drawing/2014/main" id="{E4991020-26F1-95CE-48CC-8A90EAFAABC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43" r="-27145"/>
          <a:stretch/>
        </p:blipFill>
        <p:spPr bwMode="auto">
          <a:xfrm>
            <a:off x="8382381" y="192010"/>
            <a:ext cx="6984000" cy="3630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Bilde 7">
            <a:extLst>
              <a:ext uri="{FF2B5EF4-FFF2-40B4-BE49-F238E27FC236}">
                <a16:creationId xmlns:a16="http://schemas.microsoft.com/office/drawing/2014/main" id="{9BCE5DA4-5CA6-78CD-3461-1AFF48F299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0193" y="4081346"/>
            <a:ext cx="6681808" cy="2386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777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DD04C6-17AE-96A8-E946-690C156271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73E24A1-F4E4-6EF3-654D-C1BAB4F13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828" y="-16441"/>
            <a:ext cx="10515600" cy="1325563"/>
          </a:xfrm>
        </p:spPr>
        <p:txBody>
          <a:bodyPr/>
          <a:lstStyle/>
          <a:p>
            <a:r>
              <a:rPr lang="nb-NO" dirty="0">
                <a:solidFill>
                  <a:schemeClr val="bg1"/>
                </a:solidFill>
              </a:rPr>
              <a:t>Analyse- utforsking og problemløsing</a:t>
            </a:r>
          </a:p>
        </p:txBody>
      </p:sp>
      <p:graphicFrame>
        <p:nvGraphicFramePr>
          <p:cNvPr id="15" name="Plassholder for innhold 14">
            <a:extLst>
              <a:ext uri="{FF2B5EF4-FFF2-40B4-BE49-F238E27FC236}">
                <a16:creationId xmlns:a16="http://schemas.microsoft.com/office/drawing/2014/main" id="{882B8F28-9D26-3187-2E92-F2421EFCBE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3151118"/>
              </p:ext>
            </p:extLst>
          </p:nvPr>
        </p:nvGraphicFramePr>
        <p:xfrm>
          <a:off x="1197428" y="1705882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7" name="Bilde 16">
            <a:extLst>
              <a:ext uri="{FF2B5EF4-FFF2-40B4-BE49-F238E27FC236}">
                <a16:creationId xmlns:a16="http://schemas.microsoft.com/office/drawing/2014/main" id="{72BF3751-37EE-4F1A-99CC-593DE08C2D7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8972" y="2302405"/>
            <a:ext cx="7266866" cy="3158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809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B444890-C08E-FCD2-E33C-3326FDB85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828" y="-16441"/>
            <a:ext cx="10515600" cy="1325563"/>
          </a:xfrm>
        </p:spPr>
        <p:txBody>
          <a:bodyPr/>
          <a:lstStyle/>
          <a:p>
            <a:r>
              <a:rPr lang="nb-NO" dirty="0">
                <a:solidFill>
                  <a:schemeClr val="bg1"/>
                </a:solidFill>
              </a:rPr>
              <a:t>Analyse- utforsking og problemløsing</a:t>
            </a:r>
          </a:p>
        </p:txBody>
      </p:sp>
      <p:graphicFrame>
        <p:nvGraphicFramePr>
          <p:cNvPr id="15" name="Plassholder for innhold 14">
            <a:extLst>
              <a:ext uri="{FF2B5EF4-FFF2-40B4-BE49-F238E27FC236}">
                <a16:creationId xmlns:a16="http://schemas.microsoft.com/office/drawing/2014/main" id="{0E5468A0-FCCB-0B46-E983-1184819F0C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0538391"/>
              </p:ext>
            </p:extLst>
          </p:nvPr>
        </p:nvGraphicFramePr>
        <p:xfrm>
          <a:off x="1197428" y="1705882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7" name="Bilde 16">
            <a:extLst>
              <a:ext uri="{FF2B5EF4-FFF2-40B4-BE49-F238E27FC236}">
                <a16:creationId xmlns:a16="http://schemas.microsoft.com/office/drawing/2014/main" id="{0CA506F4-9958-4C9F-61B6-60C0035A056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8972" y="2302405"/>
            <a:ext cx="7266866" cy="3158292"/>
          </a:xfrm>
          <a:prstGeom prst="rect">
            <a:avLst/>
          </a:prstGeom>
        </p:spPr>
      </p:pic>
      <p:sp>
        <p:nvSpPr>
          <p:cNvPr id="18" name="Text Box 2">
            <a:extLst>
              <a:ext uri="{FF2B5EF4-FFF2-40B4-BE49-F238E27FC236}">
                <a16:creationId xmlns:a16="http://schemas.microsoft.com/office/drawing/2014/main" id="{0F242907-4134-B593-43DA-F46B2BD24F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6831" y="4070654"/>
            <a:ext cx="3521202" cy="19865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b-NO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Endringer om å gjøre problemet til vanskeligere problem (med tilfeldighet involvert) enn det man kan løse teoretisk</a:t>
            </a:r>
          </a:p>
        </p:txBody>
      </p:sp>
    </p:spTree>
    <p:extLst>
      <p:ext uri="{BB962C8B-B14F-4D97-AF65-F5344CB8AC3E}">
        <p14:creationId xmlns:p14="http://schemas.microsoft.com/office/powerpoint/2010/main" val="2201377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11BE1E-8526-D256-44EE-0DC08FCEC4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830B86D-8F0A-7A97-EA9C-771AA64C3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828" y="-16441"/>
            <a:ext cx="10515600" cy="1325563"/>
          </a:xfrm>
        </p:spPr>
        <p:txBody>
          <a:bodyPr/>
          <a:lstStyle/>
          <a:p>
            <a:r>
              <a:rPr lang="nb-NO" dirty="0">
                <a:solidFill>
                  <a:schemeClr val="bg1"/>
                </a:solidFill>
              </a:rPr>
              <a:t>Analyse- utforsking og problemløsing</a:t>
            </a:r>
          </a:p>
        </p:txBody>
      </p:sp>
      <p:graphicFrame>
        <p:nvGraphicFramePr>
          <p:cNvPr id="15" name="Plassholder for innhold 14">
            <a:extLst>
              <a:ext uri="{FF2B5EF4-FFF2-40B4-BE49-F238E27FC236}">
                <a16:creationId xmlns:a16="http://schemas.microsoft.com/office/drawing/2014/main" id="{DB070155-46BF-65C9-A9F4-FD8EE858407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97428" y="1705882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7" name="Bilde 16">
            <a:extLst>
              <a:ext uri="{FF2B5EF4-FFF2-40B4-BE49-F238E27FC236}">
                <a16:creationId xmlns:a16="http://schemas.microsoft.com/office/drawing/2014/main" id="{FF53909C-CDCC-5413-6026-DF90F6CF446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8972" y="2302405"/>
            <a:ext cx="7266866" cy="3158292"/>
          </a:xfrm>
          <a:prstGeom prst="rect">
            <a:avLst/>
          </a:prstGeom>
        </p:spPr>
      </p:pic>
      <p:sp>
        <p:nvSpPr>
          <p:cNvPr id="18" name="Text Box 2">
            <a:extLst>
              <a:ext uri="{FF2B5EF4-FFF2-40B4-BE49-F238E27FC236}">
                <a16:creationId xmlns:a16="http://schemas.microsoft.com/office/drawing/2014/main" id="{4BB4E8FD-2EBA-6969-D1AE-204F8AF6BF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6831" y="4070654"/>
            <a:ext cx="3521202" cy="19865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b-NO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Endringer om å gjøre problemet til vanskeligere problem (med tilfeldighet involvert) enn det man kan løse teoretisk</a:t>
            </a:r>
          </a:p>
        </p:txBody>
      </p:sp>
      <p:sp>
        <p:nvSpPr>
          <p:cNvPr id="19" name="Text Box 1">
            <a:extLst>
              <a:ext uri="{FF2B5EF4-FFF2-40B4-BE49-F238E27FC236}">
                <a16:creationId xmlns:a16="http://schemas.microsoft.com/office/drawing/2014/main" id="{1A7C2C53-31DE-8B73-5148-E6B544F91191}"/>
              </a:ext>
            </a:extLst>
          </p:cNvPr>
          <p:cNvSpPr txBox="1"/>
          <p:nvPr/>
        </p:nvSpPr>
        <p:spPr>
          <a:xfrm>
            <a:off x="8415562" y="1694996"/>
            <a:ext cx="3423739" cy="1839684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b-NO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Betraktninger om at elever kan erfare at terningkast ved programmering er lettere enn manuelt.</a:t>
            </a:r>
          </a:p>
        </p:txBody>
      </p:sp>
    </p:spTree>
    <p:extLst>
      <p:ext uri="{BB962C8B-B14F-4D97-AF65-F5344CB8AC3E}">
        <p14:creationId xmlns:p14="http://schemas.microsoft.com/office/powerpoint/2010/main" val="3024960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898ED7-4151-C216-4EE9-14A7382AA0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EC2E36A-F7D9-6D5C-A449-7FC7397DA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828" y="-16441"/>
            <a:ext cx="10515600" cy="1325563"/>
          </a:xfrm>
        </p:spPr>
        <p:txBody>
          <a:bodyPr/>
          <a:lstStyle/>
          <a:p>
            <a:r>
              <a:rPr lang="nb-NO" dirty="0">
                <a:solidFill>
                  <a:schemeClr val="bg1"/>
                </a:solidFill>
              </a:rPr>
              <a:t>Analyse- utforsking og problemløsing</a:t>
            </a:r>
          </a:p>
        </p:txBody>
      </p:sp>
      <p:graphicFrame>
        <p:nvGraphicFramePr>
          <p:cNvPr id="15" name="Plassholder for innhold 14">
            <a:extLst>
              <a:ext uri="{FF2B5EF4-FFF2-40B4-BE49-F238E27FC236}">
                <a16:creationId xmlns:a16="http://schemas.microsoft.com/office/drawing/2014/main" id="{83AAF7EA-B9BE-ADC2-191F-8A1CAD3F1E9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97428" y="1705882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7" name="Bilde 16">
            <a:extLst>
              <a:ext uri="{FF2B5EF4-FFF2-40B4-BE49-F238E27FC236}">
                <a16:creationId xmlns:a16="http://schemas.microsoft.com/office/drawing/2014/main" id="{2E3EBC5D-A084-164E-FC80-ED16391C789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8972" y="2302405"/>
            <a:ext cx="7266866" cy="3158292"/>
          </a:xfrm>
          <a:prstGeom prst="rect">
            <a:avLst/>
          </a:prstGeom>
        </p:spPr>
      </p:pic>
      <p:sp>
        <p:nvSpPr>
          <p:cNvPr id="18" name="Text Box 2">
            <a:extLst>
              <a:ext uri="{FF2B5EF4-FFF2-40B4-BE49-F238E27FC236}">
                <a16:creationId xmlns:a16="http://schemas.microsoft.com/office/drawing/2014/main" id="{9AA5ED4A-3E1A-1C8A-AE3B-69DA10D049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6831" y="4070654"/>
            <a:ext cx="3521202" cy="19865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b-NO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Endringer om å gjøre problemet til vanskeligere problem (med tilfeldighet involvert) enn det man kan løse teoretisk</a:t>
            </a:r>
          </a:p>
        </p:txBody>
      </p:sp>
      <p:sp>
        <p:nvSpPr>
          <p:cNvPr id="19" name="Text Box 1">
            <a:extLst>
              <a:ext uri="{FF2B5EF4-FFF2-40B4-BE49-F238E27FC236}">
                <a16:creationId xmlns:a16="http://schemas.microsoft.com/office/drawing/2014/main" id="{D3AD1C89-379E-70CC-6359-9B0950AB8079}"/>
              </a:ext>
            </a:extLst>
          </p:cNvPr>
          <p:cNvSpPr txBox="1"/>
          <p:nvPr/>
        </p:nvSpPr>
        <p:spPr>
          <a:xfrm>
            <a:off x="8415562" y="1694996"/>
            <a:ext cx="3423739" cy="1839684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b-NO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Betraktninger om at elever kan erfare at terningkast ved programmering er lettere enn manuelt.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4" name="Håndskrift 3">
                <a:extLst>
                  <a:ext uri="{FF2B5EF4-FFF2-40B4-BE49-F238E27FC236}">
                    <a16:creationId xmlns:a16="http://schemas.microsoft.com/office/drawing/2014/main" id="{46E06426-BF57-5521-83AB-6AF729196791}"/>
                  </a:ext>
                </a:extLst>
              </p14:cNvPr>
              <p14:cNvContentPartPr/>
              <p14:nvPr/>
            </p14:nvContentPartPr>
            <p14:xfrm>
              <a:off x="1098943" y="4136640"/>
              <a:ext cx="1198440" cy="720"/>
            </p14:xfrm>
          </p:contentPart>
        </mc:Choice>
        <mc:Fallback xmlns="">
          <p:pic>
            <p:nvPicPr>
              <p:cNvPr id="4" name="Håndskrift 3">
                <a:extLst>
                  <a:ext uri="{FF2B5EF4-FFF2-40B4-BE49-F238E27FC236}">
                    <a16:creationId xmlns:a16="http://schemas.microsoft.com/office/drawing/2014/main" id="{46E06426-BF57-5521-83AB-6AF729196791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080943" y="4100640"/>
                <a:ext cx="1234080" cy="72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39204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8F6564-24C5-31C2-DF96-F643ADCAE8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71C961D-0BA2-AD4C-4771-EF309D578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828" y="-16441"/>
            <a:ext cx="10515600" cy="1325563"/>
          </a:xfrm>
        </p:spPr>
        <p:txBody>
          <a:bodyPr/>
          <a:lstStyle/>
          <a:p>
            <a:r>
              <a:rPr lang="nb-NO" dirty="0">
                <a:solidFill>
                  <a:schemeClr val="bg1"/>
                </a:solidFill>
              </a:rPr>
              <a:t>Analyse- utforsking og problemløsing</a:t>
            </a:r>
          </a:p>
        </p:txBody>
      </p:sp>
      <p:graphicFrame>
        <p:nvGraphicFramePr>
          <p:cNvPr id="15" name="Plassholder for innhold 14">
            <a:extLst>
              <a:ext uri="{FF2B5EF4-FFF2-40B4-BE49-F238E27FC236}">
                <a16:creationId xmlns:a16="http://schemas.microsoft.com/office/drawing/2014/main" id="{AC767CE2-774E-6BB0-A953-42145990E4E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97428" y="1705882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7" name="Bilde 16">
            <a:extLst>
              <a:ext uri="{FF2B5EF4-FFF2-40B4-BE49-F238E27FC236}">
                <a16:creationId xmlns:a16="http://schemas.microsoft.com/office/drawing/2014/main" id="{79F7DB62-D6B4-6F9A-96F0-42D7C0DA9D7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8972" y="2302405"/>
            <a:ext cx="7266866" cy="3158292"/>
          </a:xfrm>
          <a:prstGeom prst="rect">
            <a:avLst/>
          </a:prstGeom>
        </p:spPr>
      </p:pic>
      <p:sp>
        <p:nvSpPr>
          <p:cNvPr id="18" name="Text Box 2">
            <a:extLst>
              <a:ext uri="{FF2B5EF4-FFF2-40B4-BE49-F238E27FC236}">
                <a16:creationId xmlns:a16="http://schemas.microsoft.com/office/drawing/2014/main" id="{C7A6B98A-EBFC-3BD4-B2BE-873379AF1B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6831" y="4070654"/>
            <a:ext cx="3521202" cy="19865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b-NO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Endringer om å gjøre problemet til vanskeligere problem (med tilfeldighet involvert) enn det man kan løse teoretisk</a:t>
            </a:r>
          </a:p>
        </p:txBody>
      </p:sp>
      <p:sp>
        <p:nvSpPr>
          <p:cNvPr id="19" name="Text Box 1">
            <a:extLst>
              <a:ext uri="{FF2B5EF4-FFF2-40B4-BE49-F238E27FC236}">
                <a16:creationId xmlns:a16="http://schemas.microsoft.com/office/drawing/2014/main" id="{C0D834C7-ADC3-3464-B93D-F759DB88BB31}"/>
              </a:ext>
            </a:extLst>
          </p:cNvPr>
          <p:cNvSpPr txBox="1"/>
          <p:nvPr/>
        </p:nvSpPr>
        <p:spPr>
          <a:xfrm>
            <a:off x="8415562" y="1694996"/>
            <a:ext cx="3423739" cy="1839684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nb-NO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Betraktninger om at elever kan erfare at terningkast ved programmering er lettere enn manuelt.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4" name="Håndskrift 3">
                <a:extLst>
                  <a:ext uri="{FF2B5EF4-FFF2-40B4-BE49-F238E27FC236}">
                    <a16:creationId xmlns:a16="http://schemas.microsoft.com/office/drawing/2014/main" id="{0BC8FB8D-DA0F-F509-3B7E-C64EE146B1D7}"/>
                  </a:ext>
                </a:extLst>
              </p14:cNvPr>
              <p14:cNvContentPartPr/>
              <p14:nvPr/>
            </p14:nvContentPartPr>
            <p14:xfrm>
              <a:off x="1098943" y="4136640"/>
              <a:ext cx="1198440" cy="720"/>
            </p14:xfrm>
          </p:contentPart>
        </mc:Choice>
        <mc:Fallback xmlns="">
          <p:pic>
            <p:nvPicPr>
              <p:cNvPr id="4" name="Håndskrift 3">
                <a:extLst>
                  <a:ext uri="{FF2B5EF4-FFF2-40B4-BE49-F238E27FC236}">
                    <a16:creationId xmlns:a16="http://schemas.microsoft.com/office/drawing/2014/main" id="{0BC8FB8D-DA0F-F509-3B7E-C64EE146B1D7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080943" y="4100640"/>
                <a:ext cx="123408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5" name="Håndskrift 4">
                <a:extLst>
                  <a:ext uri="{FF2B5EF4-FFF2-40B4-BE49-F238E27FC236}">
                    <a16:creationId xmlns:a16="http://schemas.microsoft.com/office/drawing/2014/main" id="{2EEABA61-5B50-C5CA-3532-6D3CFFA2AC89}"/>
                  </a:ext>
                </a:extLst>
              </p14:cNvPr>
              <p14:cNvContentPartPr/>
              <p14:nvPr/>
            </p14:nvContentPartPr>
            <p14:xfrm>
              <a:off x="1208383" y="5083440"/>
              <a:ext cx="1590840" cy="720"/>
            </p14:xfrm>
          </p:contentPart>
        </mc:Choice>
        <mc:Fallback xmlns="">
          <p:pic>
            <p:nvPicPr>
              <p:cNvPr id="5" name="Håndskrift 4">
                <a:extLst>
                  <a:ext uri="{FF2B5EF4-FFF2-40B4-BE49-F238E27FC236}">
                    <a16:creationId xmlns:a16="http://schemas.microsoft.com/office/drawing/2014/main" id="{2EEABA61-5B50-C5CA-3532-6D3CFFA2AC89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190383" y="5047440"/>
                <a:ext cx="1626480" cy="72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09405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713</TotalTime>
  <Words>678</Words>
  <Application>Microsoft Office PowerPoint</Application>
  <PresentationFormat>Widescreen</PresentationFormat>
  <Paragraphs>88</Paragraphs>
  <Slides>18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18</vt:i4>
      </vt:variant>
    </vt:vector>
  </HeadingPairs>
  <TitlesOfParts>
    <vt:vector size="23" baseType="lpstr">
      <vt:lpstr>Aptos</vt:lpstr>
      <vt:lpstr>Aptos Display</vt:lpstr>
      <vt:lpstr>Arial</vt:lpstr>
      <vt:lpstr>Rosario</vt:lpstr>
      <vt:lpstr>Office Theme</vt:lpstr>
      <vt:lpstr>Matematiske kompetanser og programmering  </vt:lpstr>
      <vt:lpstr>Kjerneelementer/kompetanser</vt:lpstr>
      <vt:lpstr>Gruppesamtaler (3-4 personer)</vt:lpstr>
      <vt:lpstr>Analyse av ekspertgruppenes svar</vt:lpstr>
      <vt:lpstr>Analyse- utforsking og problemløsing</vt:lpstr>
      <vt:lpstr>Analyse- utforsking og problemløsing</vt:lpstr>
      <vt:lpstr>Analyse- utforsking og problemløsing</vt:lpstr>
      <vt:lpstr>Analyse- utforsking og problemløsing</vt:lpstr>
      <vt:lpstr>Analyse- utforsking og problemløsing</vt:lpstr>
      <vt:lpstr>Resultater- representasjon og kommunikasjon</vt:lpstr>
      <vt:lpstr>Resultater- representasjon og kommunikasjon</vt:lpstr>
      <vt:lpstr>Resultater- representasjon og kommunikasjon</vt:lpstr>
      <vt:lpstr>Resultater- representasjon og kommunikasjon</vt:lpstr>
      <vt:lpstr>Resultater- representasjon og kommunikasjon</vt:lpstr>
      <vt:lpstr>Resultater- flere kompetanser </vt:lpstr>
      <vt:lpstr>Resultater- flere kompetanser </vt:lpstr>
      <vt:lpstr>PowerPoint-presentasjon</vt:lpstr>
      <vt:lpstr>Litteratur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Daniel Fikstvedt</dc:creator>
  <cp:lastModifiedBy>Daniel Fikstvedt</cp:lastModifiedBy>
  <cp:revision>1</cp:revision>
  <dcterms:created xsi:type="dcterms:W3CDTF">2025-02-27T20:17:25Z</dcterms:created>
  <dcterms:modified xsi:type="dcterms:W3CDTF">2025-03-10T09:47:58Z</dcterms:modified>
</cp:coreProperties>
</file>