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70" r:id="rId5"/>
    <p:sldId id="271" r:id="rId6"/>
    <p:sldId id="275" r:id="rId7"/>
    <p:sldId id="280" r:id="rId8"/>
    <p:sldId id="277" r:id="rId9"/>
    <p:sldId id="274" r:id="rId10"/>
    <p:sldId id="279" r:id="rId11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98A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69EF6-6D3D-6789-FAC1-767399BDA058}" v="2658" dt="2025-03-09T18:36:10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60" autoAdjust="0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17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ne Sæverud Aksnes" userId="S::olinesa@ntnu.no::de21c2f5-a68d-411b-ad5a-de351ae10fea" providerId="AD" clId="Web-{8CEF8A07-E505-9628-FC8D-8616B1ED1076}"/>
    <pc:docChg chg="addSld delSld modSld sldOrd">
      <pc:chgData name="Oline Sæverud Aksnes" userId="S::olinesa@ntnu.no::de21c2f5-a68d-411b-ad5a-de351ae10fea" providerId="AD" clId="Web-{8CEF8A07-E505-9628-FC8D-8616B1ED1076}" dt="2025-03-07T10:25:13.937" v="1891" actId="14100"/>
      <pc:docMkLst>
        <pc:docMk/>
      </pc:docMkLst>
      <pc:sldChg chg="modSp">
        <pc:chgData name="Oline Sæverud Aksnes" userId="S::olinesa@ntnu.no::de21c2f5-a68d-411b-ad5a-de351ae10fea" providerId="AD" clId="Web-{8CEF8A07-E505-9628-FC8D-8616B1ED1076}" dt="2025-03-07T09:56:38.569" v="991" actId="1076"/>
        <pc:sldMkLst>
          <pc:docMk/>
          <pc:sldMk cId="3243102052" sldId="256"/>
        </pc:sldMkLst>
        <pc:spChg chg="mod">
          <ac:chgData name="Oline Sæverud Aksnes" userId="S::olinesa@ntnu.no::de21c2f5-a68d-411b-ad5a-de351ae10fea" providerId="AD" clId="Web-{8CEF8A07-E505-9628-FC8D-8616B1ED1076}" dt="2025-03-07T09:56:38.569" v="991" actId="1076"/>
          <ac:spMkLst>
            <pc:docMk/>
            <pc:sldMk cId="3243102052" sldId="256"/>
            <ac:spMk id="9" creationId="{00000000-0000-0000-0000-000000000000}"/>
          </ac:spMkLst>
        </pc:spChg>
        <pc:spChg chg="mod">
          <ac:chgData name="Oline Sæverud Aksnes" userId="S::olinesa@ntnu.no::de21c2f5-a68d-411b-ad5a-de351ae10fea" providerId="AD" clId="Web-{8CEF8A07-E505-9628-FC8D-8616B1ED1076}" dt="2025-03-07T09:19:15.193" v="68" actId="20577"/>
          <ac:spMkLst>
            <pc:docMk/>
            <pc:sldMk cId="3243102052" sldId="256"/>
            <ac:spMk id="10" creationId="{00000000-0000-0000-0000-000000000000}"/>
          </ac:spMkLst>
        </pc:spChg>
      </pc:sldChg>
      <pc:sldChg chg="modSp">
        <pc:chgData name="Oline Sæverud Aksnes" userId="S::olinesa@ntnu.no::de21c2f5-a68d-411b-ad5a-de351ae10fea" providerId="AD" clId="Web-{8CEF8A07-E505-9628-FC8D-8616B1ED1076}" dt="2025-03-07T09:51:43.643" v="697" actId="20577"/>
        <pc:sldMkLst>
          <pc:docMk/>
          <pc:sldMk cId="3151140270" sldId="257"/>
        </pc:sldMkLst>
        <pc:spChg chg="mod">
          <ac:chgData name="Oline Sæverud Aksnes" userId="S::olinesa@ntnu.no::de21c2f5-a68d-411b-ad5a-de351ae10fea" providerId="AD" clId="Web-{8CEF8A07-E505-9628-FC8D-8616B1ED1076}" dt="2025-03-07T09:51:43.643" v="697" actId="20577"/>
          <ac:spMkLst>
            <pc:docMk/>
            <pc:sldMk cId="3151140270" sldId="257"/>
            <ac:spMk id="2" creationId="{C6FE23F8-72D2-E64B-B9C2-8C16EC1B275B}"/>
          </ac:spMkLst>
        </pc:spChg>
        <pc:spChg chg="mod">
          <ac:chgData name="Oline Sæverud Aksnes" userId="S::olinesa@ntnu.no::de21c2f5-a68d-411b-ad5a-de351ae10fea" providerId="AD" clId="Web-{8CEF8A07-E505-9628-FC8D-8616B1ED1076}" dt="2025-03-07T09:46:24.201" v="553" actId="1076"/>
          <ac:spMkLst>
            <pc:docMk/>
            <pc:sldMk cId="3151140270" sldId="257"/>
            <ac:spMk id="7" creationId="{9897D2D5-1FF8-8972-59F8-6921AECB349D}"/>
          </ac:spMkLst>
        </pc:spChg>
      </pc:sldChg>
      <pc:sldChg chg="add del">
        <pc:chgData name="Oline Sæverud Aksnes" userId="S::olinesa@ntnu.no::de21c2f5-a68d-411b-ad5a-de351ae10fea" providerId="AD" clId="Web-{8CEF8A07-E505-9628-FC8D-8616B1ED1076}" dt="2025-03-07T09:18:42.271" v="59"/>
        <pc:sldMkLst>
          <pc:docMk/>
          <pc:sldMk cId="109857222" sldId="262"/>
        </pc:sldMkLst>
      </pc:sldChg>
      <pc:sldChg chg="add">
        <pc:chgData name="Oline Sæverud Aksnes" userId="S::olinesa@ntnu.no::de21c2f5-a68d-411b-ad5a-de351ae10fea" providerId="AD" clId="Web-{8CEF8A07-E505-9628-FC8D-8616B1ED1076}" dt="2025-03-07T09:15:06.971" v="1"/>
        <pc:sldMkLst>
          <pc:docMk/>
          <pc:sldMk cId="2221258417" sldId="263"/>
        </pc:sldMkLst>
      </pc:sldChg>
      <pc:sldChg chg="add">
        <pc:chgData name="Oline Sæverud Aksnes" userId="S::olinesa@ntnu.no::de21c2f5-a68d-411b-ad5a-de351ae10fea" providerId="AD" clId="Web-{8CEF8A07-E505-9628-FC8D-8616B1ED1076}" dt="2025-03-07T09:15:06.987" v="2"/>
        <pc:sldMkLst>
          <pc:docMk/>
          <pc:sldMk cId="2271859981" sldId="264"/>
        </pc:sldMkLst>
      </pc:sldChg>
      <pc:sldChg chg="add">
        <pc:chgData name="Oline Sæverud Aksnes" userId="S::olinesa@ntnu.no::de21c2f5-a68d-411b-ad5a-de351ae10fea" providerId="AD" clId="Web-{8CEF8A07-E505-9628-FC8D-8616B1ED1076}" dt="2025-03-07T09:15:06.987" v="3"/>
        <pc:sldMkLst>
          <pc:docMk/>
          <pc:sldMk cId="598642540" sldId="265"/>
        </pc:sldMkLst>
      </pc:sldChg>
      <pc:sldChg chg="add">
        <pc:chgData name="Oline Sæverud Aksnes" userId="S::olinesa@ntnu.no::de21c2f5-a68d-411b-ad5a-de351ae10fea" providerId="AD" clId="Web-{8CEF8A07-E505-9628-FC8D-8616B1ED1076}" dt="2025-03-07T09:15:07.018" v="4"/>
        <pc:sldMkLst>
          <pc:docMk/>
          <pc:sldMk cId="367221225" sldId="266"/>
        </pc:sldMkLst>
      </pc:sldChg>
      <pc:sldChg chg="addSp delSp modSp add">
        <pc:chgData name="Oline Sæverud Aksnes" userId="S::olinesa@ntnu.no::de21c2f5-a68d-411b-ad5a-de351ae10fea" providerId="AD" clId="Web-{8CEF8A07-E505-9628-FC8D-8616B1ED1076}" dt="2025-03-07T09:43:58.214" v="303"/>
        <pc:sldMkLst>
          <pc:docMk/>
          <pc:sldMk cId="4079824341" sldId="267"/>
        </pc:sldMkLst>
      </pc:sldChg>
      <pc:sldChg chg="modSp add replId">
        <pc:chgData name="Oline Sæverud Aksnes" userId="S::olinesa@ntnu.no::de21c2f5-a68d-411b-ad5a-de351ae10fea" providerId="AD" clId="Web-{8CEF8A07-E505-9628-FC8D-8616B1ED1076}" dt="2025-03-07T09:15:35.956" v="10" actId="20577"/>
        <pc:sldMkLst>
          <pc:docMk/>
          <pc:sldMk cId="1698551362" sldId="268"/>
        </pc:sldMkLst>
      </pc:sldChg>
      <pc:sldChg chg="addSp delSp modSp add ord replId">
        <pc:chgData name="Oline Sæverud Aksnes" userId="S::olinesa@ntnu.no::de21c2f5-a68d-411b-ad5a-de351ae10fea" providerId="AD" clId="Web-{8CEF8A07-E505-9628-FC8D-8616B1ED1076}" dt="2025-03-07T09:47:05.248" v="619" actId="20577"/>
        <pc:sldMkLst>
          <pc:docMk/>
          <pc:sldMk cId="3140102653" sldId="269"/>
        </pc:sldMkLst>
        <pc:spChg chg="add mod">
          <ac:chgData name="Oline Sæverud Aksnes" userId="S::olinesa@ntnu.no::de21c2f5-a68d-411b-ad5a-de351ae10fea" providerId="AD" clId="Web-{8CEF8A07-E505-9628-FC8D-8616B1ED1076}" dt="2025-03-07T09:47:05.248" v="619" actId="20577"/>
          <ac:spMkLst>
            <pc:docMk/>
            <pc:sldMk cId="3140102653" sldId="269"/>
            <ac:spMk id="3" creationId="{4FEA8AF7-D082-CFAC-7FBF-CACFBD22C2B0}"/>
          </ac:spMkLst>
        </pc:spChg>
        <pc:picChg chg="mod">
          <ac:chgData name="Oline Sæverud Aksnes" userId="S::olinesa@ntnu.no::de21c2f5-a68d-411b-ad5a-de351ae10fea" providerId="AD" clId="Web-{8CEF8A07-E505-9628-FC8D-8616B1ED1076}" dt="2025-03-07T09:39:42.820" v="283" actId="1076"/>
          <ac:picMkLst>
            <pc:docMk/>
            <pc:sldMk cId="3140102653" sldId="269"/>
            <ac:picMk id="4" creationId="{EAE10B3D-23CC-5CA0-6EF6-182BD91C025A}"/>
          </ac:picMkLst>
        </pc:picChg>
        <pc:picChg chg="mod">
          <ac:chgData name="Oline Sæverud Aksnes" userId="S::olinesa@ntnu.no::de21c2f5-a68d-411b-ad5a-de351ae10fea" providerId="AD" clId="Web-{8CEF8A07-E505-9628-FC8D-8616B1ED1076}" dt="2025-03-07T09:39:40.304" v="282" actId="1076"/>
          <ac:picMkLst>
            <pc:docMk/>
            <pc:sldMk cId="3140102653" sldId="269"/>
            <ac:picMk id="9" creationId="{D370E559-8927-8871-EB94-6A1CE1167FD9}"/>
          </ac:picMkLst>
        </pc:picChg>
      </pc:sldChg>
      <pc:sldChg chg="add del replId">
        <pc:chgData name="Oline Sæverud Aksnes" userId="S::olinesa@ntnu.no::de21c2f5-a68d-411b-ad5a-de351ae10fea" providerId="AD" clId="Web-{8CEF8A07-E505-9628-FC8D-8616B1ED1076}" dt="2025-03-07T09:35:41.285" v="261"/>
        <pc:sldMkLst>
          <pc:docMk/>
          <pc:sldMk cId="703365248" sldId="270"/>
        </pc:sldMkLst>
      </pc:sldChg>
      <pc:sldChg chg="modSp add replId">
        <pc:chgData name="Oline Sæverud Aksnes" userId="S::olinesa@ntnu.no::de21c2f5-a68d-411b-ad5a-de351ae10fea" providerId="AD" clId="Web-{8CEF8A07-E505-9628-FC8D-8616B1ED1076}" dt="2025-03-07T10:06:36.436" v="1378" actId="20577"/>
        <pc:sldMkLst>
          <pc:docMk/>
          <pc:sldMk cId="2409224747" sldId="270"/>
        </pc:sldMkLst>
        <pc:spChg chg="mod">
          <ac:chgData name="Oline Sæverud Aksnes" userId="S::olinesa@ntnu.no::de21c2f5-a68d-411b-ad5a-de351ae10fea" providerId="AD" clId="Web-{8CEF8A07-E505-9628-FC8D-8616B1ED1076}" dt="2025-03-07T09:52:35.800" v="729" actId="20577"/>
          <ac:spMkLst>
            <pc:docMk/>
            <pc:sldMk cId="2409224747" sldId="270"/>
            <ac:spMk id="2" creationId="{771C710C-F4FC-F155-153D-8B235830A6EF}"/>
          </ac:spMkLst>
        </pc:spChg>
        <pc:spChg chg="mod">
          <ac:chgData name="Oline Sæverud Aksnes" userId="S::olinesa@ntnu.no::de21c2f5-a68d-411b-ad5a-de351ae10fea" providerId="AD" clId="Web-{8CEF8A07-E505-9628-FC8D-8616B1ED1076}" dt="2025-03-07T10:06:36.436" v="1378" actId="20577"/>
          <ac:spMkLst>
            <pc:docMk/>
            <pc:sldMk cId="2409224747" sldId="270"/>
            <ac:spMk id="7" creationId="{939AFE30-44D5-DA0A-702C-9753A4ADE624}"/>
          </ac:spMkLst>
        </pc:spChg>
      </pc:sldChg>
      <pc:sldChg chg="modSp add replId">
        <pc:chgData name="Oline Sæverud Aksnes" userId="S::olinesa@ntnu.no::de21c2f5-a68d-411b-ad5a-de351ae10fea" providerId="AD" clId="Web-{8CEF8A07-E505-9628-FC8D-8616B1ED1076}" dt="2025-03-07T10:02:41.339" v="1298" actId="20577"/>
        <pc:sldMkLst>
          <pc:docMk/>
          <pc:sldMk cId="2822360973" sldId="271"/>
        </pc:sldMkLst>
        <pc:spChg chg="mod">
          <ac:chgData name="Oline Sæverud Aksnes" userId="S::olinesa@ntnu.no::de21c2f5-a68d-411b-ad5a-de351ae10fea" providerId="AD" clId="Web-{8CEF8A07-E505-9628-FC8D-8616B1ED1076}" dt="2025-03-07T09:59:56.228" v="1117" actId="20577"/>
          <ac:spMkLst>
            <pc:docMk/>
            <pc:sldMk cId="2822360973" sldId="271"/>
            <ac:spMk id="2" creationId="{B4945B64-4F4A-C05C-13B6-6D6E39A86AF9}"/>
          </ac:spMkLst>
        </pc:spChg>
        <pc:spChg chg="mod">
          <ac:chgData name="Oline Sæverud Aksnes" userId="S::olinesa@ntnu.no::de21c2f5-a68d-411b-ad5a-de351ae10fea" providerId="AD" clId="Web-{8CEF8A07-E505-9628-FC8D-8616B1ED1076}" dt="2025-03-07T10:02:41.339" v="1298" actId="20577"/>
          <ac:spMkLst>
            <pc:docMk/>
            <pc:sldMk cId="2822360973" sldId="271"/>
            <ac:spMk id="7" creationId="{39286ECB-773D-2CA4-BC46-AECF034F8618}"/>
          </ac:spMkLst>
        </pc:spChg>
      </pc:sldChg>
      <pc:sldChg chg="modSp add replId">
        <pc:chgData name="Oline Sæverud Aksnes" userId="S::olinesa@ntnu.no::de21c2f5-a68d-411b-ad5a-de351ae10fea" providerId="AD" clId="Web-{8CEF8A07-E505-9628-FC8D-8616B1ED1076}" dt="2025-03-07T10:19:34.151" v="1657" actId="20577"/>
        <pc:sldMkLst>
          <pc:docMk/>
          <pc:sldMk cId="3265541735" sldId="272"/>
        </pc:sldMkLst>
      </pc:sldChg>
      <pc:sldChg chg="addSp delSp modSp add replId">
        <pc:chgData name="Oline Sæverud Aksnes" userId="S::olinesa@ntnu.no::de21c2f5-a68d-411b-ad5a-de351ae10fea" providerId="AD" clId="Web-{8CEF8A07-E505-9628-FC8D-8616B1ED1076}" dt="2025-03-07T10:25:13.937" v="1891" actId="14100"/>
        <pc:sldMkLst>
          <pc:docMk/>
          <pc:sldMk cId="1322003816" sldId="273"/>
        </pc:sldMkLst>
      </pc:sldChg>
      <pc:sldChg chg="add replId">
        <pc:chgData name="Oline Sæverud Aksnes" userId="S::olinesa@ntnu.no::de21c2f5-a68d-411b-ad5a-de351ae10fea" providerId="AD" clId="Web-{8CEF8A07-E505-9628-FC8D-8616B1ED1076}" dt="2025-03-07T10:10:05.127" v="1599"/>
        <pc:sldMkLst>
          <pc:docMk/>
          <pc:sldMk cId="254296682" sldId="274"/>
        </pc:sldMkLst>
      </pc:sldChg>
      <pc:sldMasterChg chg="addSldLayout">
        <pc:chgData name="Oline Sæverud Aksnes" userId="S::olinesa@ntnu.no::de21c2f5-a68d-411b-ad5a-de351ae10fea" providerId="AD" clId="Web-{8CEF8A07-E505-9628-FC8D-8616B1ED1076}" dt="2025-03-07T09:15:06.971" v="1"/>
        <pc:sldMasterMkLst>
          <pc:docMk/>
          <pc:sldMasterMk cId="5777989" sldId="2147483648"/>
        </pc:sldMasterMkLst>
        <pc:sldLayoutChg chg="add">
          <pc:chgData name="Oline Sæverud Aksnes" userId="S::olinesa@ntnu.no::de21c2f5-a68d-411b-ad5a-de351ae10fea" providerId="AD" clId="Web-{8CEF8A07-E505-9628-FC8D-8616B1ED1076}" dt="2025-03-07T09:15:06.971" v="1"/>
          <pc:sldLayoutMkLst>
            <pc:docMk/>
            <pc:sldMasterMk cId="5777989" sldId="2147483648"/>
            <pc:sldLayoutMk cId="481146668" sldId="2147483660"/>
          </pc:sldLayoutMkLst>
        </pc:sldLayoutChg>
      </pc:sldMasterChg>
    </pc:docChg>
  </pc:docChgLst>
  <pc:docChgLst>
    <pc:chgData name="Elise Indregård Petersen" userId="1cef1f1b-f6c3-45f8-9e09-3c860c164f31" providerId="ADAL" clId="{1AF6326B-00EB-40BB-90E2-1CCAAC159489}"/>
    <pc:docChg chg="undo redo custSel modSld">
      <pc:chgData name="Elise Indregård Petersen" userId="1cef1f1b-f6c3-45f8-9e09-3c860c164f31" providerId="ADAL" clId="{1AF6326B-00EB-40BB-90E2-1CCAAC159489}" dt="2024-11-13T18:58:07.691" v="402" actId="20577"/>
      <pc:docMkLst>
        <pc:docMk/>
      </pc:docMkLst>
      <pc:sldChg chg="modSp mod">
        <pc:chgData name="Elise Indregård Petersen" userId="1cef1f1b-f6c3-45f8-9e09-3c860c164f31" providerId="ADAL" clId="{1AF6326B-00EB-40BB-90E2-1CCAAC159489}" dt="2024-11-13T11:03:33.335" v="4" actId="20577"/>
        <pc:sldMkLst>
          <pc:docMk/>
          <pc:sldMk cId="3151140270" sldId="257"/>
        </pc:sldMkLst>
      </pc:sldChg>
      <pc:sldChg chg="modSp mod">
        <pc:chgData name="Elise Indregård Petersen" userId="1cef1f1b-f6c3-45f8-9e09-3c860c164f31" providerId="ADAL" clId="{1AF6326B-00EB-40BB-90E2-1CCAAC159489}" dt="2024-11-13T18:58:07.691" v="402" actId="20577"/>
        <pc:sldMkLst>
          <pc:docMk/>
          <pc:sldMk cId="1131252617" sldId="259"/>
        </pc:sldMkLst>
      </pc:sldChg>
      <pc:sldChg chg="modSp mod">
        <pc:chgData name="Elise Indregård Petersen" userId="1cef1f1b-f6c3-45f8-9e09-3c860c164f31" providerId="ADAL" clId="{1AF6326B-00EB-40BB-90E2-1CCAAC159489}" dt="2024-11-13T11:48:44.296" v="253" actId="20577"/>
        <pc:sldMkLst>
          <pc:docMk/>
          <pc:sldMk cId="602344578" sldId="261"/>
        </pc:sldMkLst>
      </pc:sldChg>
    </pc:docChg>
  </pc:docChgLst>
  <pc:docChgLst>
    <pc:chgData name="Oline Sæverud Aksnes" userId="S::olinesa@ntnu.no::de21c2f5-a68d-411b-ad5a-de351ae10fea" providerId="AD" clId="Web-{DDB69EF6-6D3D-6789-FAC1-767399BDA058}"/>
    <pc:docChg chg="addSld delSld modSld">
      <pc:chgData name="Oline Sæverud Aksnes" userId="S::olinesa@ntnu.no::de21c2f5-a68d-411b-ad5a-de351ae10fea" providerId="AD" clId="Web-{DDB69EF6-6D3D-6789-FAC1-767399BDA058}" dt="2025-03-09T18:36:10.744" v="1404" actId="20577"/>
      <pc:docMkLst>
        <pc:docMk/>
      </pc:docMkLst>
      <pc:sldChg chg="modSp">
        <pc:chgData name="Oline Sæverud Aksnes" userId="S::olinesa@ntnu.no::de21c2f5-a68d-411b-ad5a-de351ae10fea" providerId="AD" clId="Web-{DDB69EF6-6D3D-6789-FAC1-767399BDA058}" dt="2025-03-09T09:18:29.826" v="293" actId="20577"/>
        <pc:sldMkLst>
          <pc:docMk/>
          <pc:sldMk cId="3151140270" sldId="257"/>
        </pc:sldMkLst>
        <pc:spChg chg="mod">
          <ac:chgData name="Oline Sæverud Aksnes" userId="S::olinesa@ntnu.no::de21c2f5-a68d-411b-ad5a-de351ae10fea" providerId="AD" clId="Web-{DDB69EF6-6D3D-6789-FAC1-767399BDA058}" dt="2025-03-09T09:00:43.740" v="43" actId="20577"/>
          <ac:spMkLst>
            <pc:docMk/>
            <pc:sldMk cId="3151140270" sldId="257"/>
            <ac:spMk id="2" creationId="{C6FE23F8-72D2-E64B-B9C2-8C16EC1B275B}"/>
          </ac:spMkLst>
        </pc:spChg>
        <pc:spChg chg="mod">
          <ac:chgData name="Oline Sæverud Aksnes" userId="S::olinesa@ntnu.no::de21c2f5-a68d-411b-ad5a-de351ae10fea" providerId="AD" clId="Web-{DDB69EF6-6D3D-6789-FAC1-767399BDA058}" dt="2025-03-09T09:18:29.826" v="293" actId="20577"/>
          <ac:spMkLst>
            <pc:docMk/>
            <pc:sldMk cId="3151140270" sldId="257"/>
            <ac:spMk id="7" creationId="{9897D2D5-1FF8-8972-59F8-6921AECB349D}"/>
          </ac:spMkLst>
        </pc:spChg>
      </pc:sldChg>
      <pc:sldChg chg="del">
        <pc:chgData name="Oline Sæverud Aksnes" userId="S::olinesa@ntnu.no::de21c2f5-a68d-411b-ad5a-de351ae10fea" providerId="AD" clId="Web-{DDB69EF6-6D3D-6789-FAC1-767399BDA058}" dt="2025-03-09T18:08:49.884" v="1178"/>
        <pc:sldMkLst>
          <pc:docMk/>
          <pc:sldMk cId="2568861431" sldId="258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6"/>
        <pc:sldMkLst>
          <pc:docMk/>
          <pc:sldMk cId="1131252617" sldId="259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7"/>
        <pc:sldMkLst>
          <pc:docMk/>
          <pc:sldMk cId="2982042135" sldId="260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5"/>
        <pc:sldMkLst>
          <pc:docMk/>
          <pc:sldMk cId="602344578" sldId="261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3"/>
        <pc:sldMkLst>
          <pc:docMk/>
          <pc:sldMk cId="2221258417" sldId="263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2"/>
        <pc:sldMkLst>
          <pc:docMk/>
          <pc:sldMk cId="2271859981" sldId="264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1"/>
        <pc:sldMkLst>
          <pc:docMk/>
          <pc:sldMk cId="598642540" sldId="265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68" v="1170"/>
        <pc:sldMkLst>
          <pc:docMk/>
          <pc:sldMk cId="367221225" sldId="266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68" v="1169"/>
        <pc:sldMkLst>
          <pc:docMk/>
          <pc:sldMk cId="4079824341" sldId="267"/>
        </pc:sldMkLst>
      </pc:sldChg>
      <pc:sldChg chg="del">
        <pc:chgData name="Oline Sæverud Aksnes" userId="S::olinesa@ntnu.no::de21c2f5-a68d-411b-ad5a-de351ae10fea" providerId="AD" clId="Web-{DDB69EF6-6D3D-6789-FAC1-767399BDA058}" dt="2025-03-09T18:08:49.884" v="1174"/>
        <pc:sldMkLst>
          <pc:docMk/>
          <pc:sldMk cId="1698551362" sldId="268"/>
        </pc:sldMkLst>
      </pc:sldChg>
      <pc:sldChg chg="modSp">
        <pc:chgData name="Oline Sæverud Aksnes" userId="S::olinesa@ntnu.no::de21c2f5-a68d-411b-ad5a-de351ae10fea" providerId="AD" clId="Web-{DDB69EF6-6D3D-6789-FAC1-767399BDA058}" dt="2025-03-09T09:17:49.825" v="278" actId="20577"/>
        <pc:sldMkLst>
          <pc:docMk/>
          <pc:sldMk cId="3140102653" sldId="269"/>
        </pc:sldMkLst>
        <pc:spChg chg="mod">
          <ac:chgData name="Oline Sæverud Aksnes" userId="S::olinesa@ntnu.no::de21c2f5-a68d-411b-ad5a-de351ae10fea" providerId="AD" clId="Web-{DDB69EF6-6D3D-6789-FAC1-767399BDA058}" dt="2025-03-09T09:17:49.825" v="278" actId="20577"/>
          <ac:spMkLst>
            <pc:docMk/>
            <pc:sldMk cId="3140102653" sldId="269"/>
            <ac:spMk id="3" creationId="{4FEA8AF7-D082-CFAC-7FBF-CACFBD22C2B0}"/>
          </ac:spMkLst>
        </pc:spChg>
      </pc:sldChg>
      <pc:sldChg chg="modSp">
        <pc:chgData name="Oline Sæverud Aksnes" userId="S::olinesa@ntnu.no::de21c2f5-a68d-411b-ad5a-de351ae10fea" providerId="AD" clId="Web-{DDB69EF6-6D3D-6789-FAC1-767399BDA058}" dt="2025-03-09T17:58:59.156" v="1064" actId="20577"/>
        <pc:sldMkLst>
          <pc:docMk/>
          <pc:sldMk cId="2409224747" sldId="270"/>
        </pc:sldMkLst>
        <pc:spChg chg="mod">
          <ac:chgData name="Oline Sæverud Aksnes" userId="S::olinesa@ntnu.no::de21c2f5-a68d-411b-ad5a-de351ae10fea" providerId="AD" clId="Web-{DDB69EF6-6D3D-6789-FAC1-767399BDA058}" dt="2025-03-09T17:10:23.250" v="457" actId="20577"/>
          <ac:spMkLst>
            <pc:docMk/>
            <pc:sldMk cId="2409224747" sldId="270"/>
            <ac:spMk id="2" creationId="{771C710C-F4FC-F155-153D-8B235830A6EF}"/>
          </ac:spMkLst>
        </pc:spChg>
        <pc:spChg chg="mod">
          <ac:chgData name="Oline Sæverud Aksnes" userId="S::olinesa@ntnu.no::de21c2f5-a68d-411b-ad5a-de351ae10fea" providerId="AD" clId="Web-{DDB69EF6-6D3D-6789-FAC1-767399BDA058}" dt="2025-03-09T17:58:59.156" v="1064" actId="20577"/>
          <ac:spMkLst>
            <pc:docMk/>
            <pc:sldMk cId="2409224747" sldId="270"/>
            <ac:spMk id="7" creationId="{939AFE30-44D5-DA0A-702C-9753A4ADE624}"/>
          </ac:spMkLst>
        </pc:spChg>
      </pc:sldChg>
      <pc:sldChg chg="modSp">
        <pc:chgData name="Oline Sæverud Aksnes" userId="S::olinesa@ntnu.no::de21c2f5-a68d-411b-ad5a-de351ae10fea" providerId="AD" clId="Web-{DDB69EF6-6D3D-6789-FAC1-767399BDA058}" dt="2025-03-09T09:18:51.357" v="299" actId="20577"/>
        <pc:sldMkLst>
          <pc:docMk/>
          <pc:sldMk cId="2822360973" sldId="271"/>
        </pc:sldMkLst>
        <pc:spChg chg="mod">
          <ac:chgData name="Oline Sæverud Aksnes" userId="S::olinesa@ntnu.no::de21c2f5-a68d-411b-ad5a-de351ae10fea" providerId="AD" clId="Web-{DDB69EF6-6D3D-6789-FAC1-767399BDA058}" dt="2025-03-09T09:18:45.904" v="297" actId="20577"/>
          <ac:spMkLst>
            <pc:docMk/>
            <pc:sldMk cId="2822360973" sldId="271"/>
            <ac:spMk id="2" creationId="{B4945B64-4F4A-C05C-13B6-6D6E39A86AF9}"/>
          </ac:spMkLst>
        </pc:spChg>
        <pc:spChg chg="mod">
          <ac:chgData name="Oline Sæverud Aksnes" userId="S::olinesa@ntnu.no::de21c2f5-a68d-411b-ad5a-de351ae10fea" providerId="AD" clId="Web-{DDB69EF6-6D3D-6789-FAC1-767399BDA058}" dt="2025-03-09T09:18:51.357" v="299" actId="20577"/>
          <ac:spMkLst>
            <pc:docMk/>
            <pc:sldMk cId="2822360973" sldId="271"/>
            <ac:spMk id="7" creationId="{39286ECB-773D-2CA4-BC46-AECF034F8618}"/>
          </ac:spMkLst>
        </pc:spChg>
      </pc:sldChg>
      <pc:sldChg chg="del">
        <pc:chgData name="Oline Sæverud Aksnes" userId="S::olinesa@ntnu.no::de21c2f5-a68d-411b-ad5a-de351ae10fea" providerId="AD" clId="Web-{DDB69EF6-6D3D-6789-FAC1-767399BDA058}" dt="2025-03-09T18:08:49.884" v="1180"/>
        <pc:sldMkLst>
          <pc:docMk/>
          <pc:sldMk cId="3265541735" sldId="272"/>
        </pc:sldMkLst>
      </pc:sldChg>
      <pc:sldChg chg="addSp delSp modSp">
        <pc:chgData name="Oline Sæverud Aksnes" userId="S::olinesa@ntnu.no::de21c2f5-a68d-411b-ad5a-de351ae10fea" providerId="AD" clId="Web-{DDB69EF6-6D3D-6789-FAC1-767399BDA058}" dt="2025-03-09T18:08:25.555" v="1168" actId="20577"/>
        <pc:sldMkLst>
          <pc:docMk/>
          <pc:sldMk cId="254296682" sldId="274"/>
        </pc:sldMkLst>
        <pc:spChg chg="del mod">
          <ac:chgData name="Oline Sæverud Aksnes" userId="S::olinesa@ntnu.no::de21c2f5-a68d-411b-ad5a-de351ae10fea" providerId="AD" clId="Web-{DDB69EF6-6D3D-6789-FAC1-767399BDA058}" dt="2025-03-09T09:20:48.766" v="328"/>
          <ac:spMkLst>
            <pc:docMk/>
            <pc:sldMk cId="254296682" sldId="274"/>
            <ac:spMk id="2" creationId="{139072AD-BA74-74A9-0C65-637810B918D7}"/>
          </ac:spMkLst>
        </pc:spChg>
        <pc:spChg chg="del mod">
          <ac:chgData name="Oline Sæverud Aksnes" userId="S::olinesa@ntnu.no::de21c2f5-a68d-411b-ad5a-de351ae10fea" providerId="AD" clId="Web-{DDB69EF6-6D3D-6789-FAC1-767399BDA058}" dt="2025-03-09T09:23:17.971" v="440"/>
          <ac:spMkLst>
            <pc:docMk/>
            <pc:sldMk cId="254296682" sldId="274"/>
            <ac:spMk id="3" creationId="{B32C4260-645A-8006-76DA-FAC041054E24}"/>
          </ac:spMkLst>
        </pc:spChg>
        <pc:spChg chg="add mod">
          <ac:chgData name="Oline Sæverud Aksnes" userId="S::olinesa@ntnu.no::de21c2f5-a68d-411b-ad5a-de351ae10fea" providerId="AD" clId="Web-{DDB69EF6-6D3D-6789-FAC1-767399BDA058}" dt="2025-03-09T18:08:25.555" v="1168" actId="20577"/>
          <ac:spMkLst>
            <pc:docMk/>
            <pc:sldMk cId="254296682" sldId="274"/>
            <ac:spMk id="5" creationId="{533A0EA0-5708-CBAE-30DD-EF177F4DBBB0}"/>
          </ac:spMkLst>
        </pc:spChg>
        <pc:spChg chg="add mod">
          <ac:chgData name="Oline Sæverud Aksnes" userId="S::olinesa@ntnu.no::de21c2f5-a68d-411b-ad5a-de351ae10fea" providerId="AD" clId="Web-{DDB69EF6-6D3D-6789-FAC1-767399BDA058}" dt="2025-03-09T09:23:44.050" v="449" actId="20577"/>
          <ac:spMkLst>
            <pc:docMk/>
            <pc:sldMk cId="254296682" sldId="274"/>
            <ac:spMk id="7" creationId="{AE0223C5-8925-5E49-0823-7A40BDECB1CC}"/>
          </ac:spMkLst>
        </pc:spChg>
        <pc:spChg chg="add del mod">
          <ac:chgData name="Oline Sæverud Aksnes" userId="S::olinesa@ntnu.no::de21c2f5-a68d-411b-ad5a-de351ae10fea" providerId="AD" clId="Web-{DDB69EF6-6D3D-6789-FAC1-767399BDA058}" dt="2025-03-09T09:23:29.362" v="441"/>
          <ac:spMkLst>
            <pc:docMk/>
            <pc:sldMk cId="254296682" sldId="274"/>
            <ac:spMk id="9" creationId="{D30F6CD5-C30E-BC51-93AC-C354323E3A90}"/>
          </ac:spMkLst>
        </pc:spChg>
        <pc:spChg chg="add del mod">
          <ac:chgData name="Oline Sæverud Aksnes" userId="S::olinesa@ntnu.no::de21c2f5-a68d-411b-ad5a-de351ae10fea" providerId="AD" clId="Web-{DDB69EF6-6D3D-6789-FAC1-767399BDA058}" dt="2025-03-09T09:23:31.971" v="442"/>
          <ac:spMkLst>
            <pc:docMk/>
            <pc:sldMk cId="254296682" sldId="274"/>
            <ac:spMk id="11" creationId="{25C1B089-7ACC-4B92-09D4-D86F3120A8E6}"/>
          </ac:spMkLst>
        </pc:spChg>
      </pc:sldChg>
      <pc:sldChg chg="modSp">
        <pc:chgData name="Oline Sæverud Aksnes" userId="S::olinesa@ntnu.no::de21c2f5-a68d-411b-ad5a-de351ae10fea" providerId="AD" clId="Web-{DDB69EF6-6D3D-6789-FAC1-767399BDA058}" dt="2025-03-09T18:00:53.080" v="1150" actId="14100"/>
        <pc:sldMkLst>
          <pc:docMk/>
          <pc:sldMk cId="2342462313" sldId="275"/>
        </pc:sldMkLst>
        <pc:spChg chg="mod">
          <ac:chgData name="Oline Sæverud Aksnes" userId="S::olinesa@ntnu.no::de21c2f5-a68d-411b-ad5a-de351ae10fea" providerId="AD" clId="Web-{DDB69EF6-6D3D-6789-FAC1-767399BDA058}" dt="2025-03-09T18:00:53.080" v="1150" actId="14100"/>
          <ac:spMkLst>
            <pc:docMk/>
            <pc:sldMk cId="2342462313" sldId="275"/>
            <ac:spMk id="7" creationId="{2E5764AC-F735-FF50-BC78-905AF93669AB}"/>
          </ac:spMkLst>
        </pc:spChg>
      </pc:sldChg>
      <pc:sldChg chg="del">
        <pc:chgData name="Oline Sæverud Aksnes" userId="S::olinesa@ntnu.no::de21c2f5-a68d-411b-ad5a-de351ae10fea" providerId="AD" clId="Web-{DDB69EF6-6D3D-6789-FAC1-767399BDA058}" dt="2025-03-09T18:08:49.884" v="1179"/>
        <pc:sldMkLst>
          <pc:docMk/>
          <pc:sldMk cId="3803740676" sldId="276"/>
        </pc:sldMkLst>
      </pc:sldChg>
      <pc:sldChg chg="delSp modSp add replId">
        <pc:chgData name="Oline Sæverud Aksnes" userId="S::olinesa@ntnu.no::de21c2f5-a68d-411b-ad5a-de351ae10fea" providerId="AD" clId="Web-{DDB69EF6-6D3D-6789-FAC1-767399BDA058}" dt="2025-03-07T13:50:38.445" v="42" actId="20577"/>
        <pc:sldMkLst>
          <pc:docMk/>
          <pc:sldMk cId="3853307724" sldId="278"/>
        </pc:sldMkLst>
      </pc:sldChg>
      <pc:sldChg chg="modSp">
        <pc:chgData name="Oline Sæverud Aksnes" userId="S::olinesa@ntnu.no::de21c2f5-a68d-411b-ad5a-de351ae10fea" providerId="AD" clId="Web-{DDB69EF6-6D3D-6789-FAC1-767399BDA058}" dt="2025-03-09T18:36:10.744" v="1404" actId="20577"/>
        <pc:sldMkLst>
          <pc:docMk/>
          <pc:sldMk cId="3081617310" sldId="279"/>
        </pc:sldMkLst>
        <pc:spChg chg="mod">
          <ac:chgData name="Oline Sæverud Aksnes" userId="S::olinesa@ntnu.no::de21c2f5-a68d-411b-ad5a-de351ae10fea" providerId="AD" clId="Web-{DDB69EF6-6D3D-6789-FAC1-767399BDA058}" dt="2025-03-09T09:16:15.527" v="210" actId="20577"/>
          <ac:spMkLst>
            <pc:docMk/>
            <pc:sldMk cId="3081617310" sldId="279"/>
            <ac:spMk id="2" creationId="{653527DE-A35B-C3D1-FA46-7D2413FCB5A9}"/>
          </ac:spMkLst>
        </pc:spChg>
        <pc:spChg chg="mod">
          <ac:chgData name="Oline Sæverud Aksnes" userId="S::olinesa@ntnu.no::de21c2f5-a68d-411b-ad5a-de351ae10fea" providerId="AD" clId="Web-{DDB69EF6-6D3D-6789-FAC1-767399BDA058}" dt="2025-03-09T18:36:10.744" v="1404" actId="20577"/>
          <ac:spMkLst>
            <pc:docMk/>
            <pc:sldMk cId="3081617310" sldId="279"/>
            <ac:spMk id="7" creationId="{46A22134-4C0C-6A1F-EA82-C670D0D135AE}"/>
          </ac:spMkLst>
        </pc:spChg>
      </pc:sldChg>
      <pc:sldChg chg="modSp">
        <pc:chgData name="Oline Sæverud Aksnes" userId="S::olinesa@ntnu.no::de21c2f5-a68d-411b-ad5a-de351ae10fea" providerId="AD" clId="Web-{DDB69EF6-6D3D-6789-FAC1-767399BDA058}" dt="2025-03-09T18:06:18.553" v="1159" actId="20577"/>
        <pc:sldMkLst>
          <pc:docMk/>
          <pc:sldMk cId="3217086630" sldId="280"/>
        </pc:sldMkLst>
        <pc:spChg chg="mod">
          <ac:chgData name="Oline Sæverud Aksnes" userId="S::olinesa@ntnu.no::de21c2f5-a68d-411b-ad5a-de351ae10fea" providerId="AD" clId="Web-{DDB69EF6-6D3D-6789-FAC1-767399BDA058}" dt="2025-03-09T18:06:18.553" v="1159" actId="20577"/>
          <ac:spMkLst>
            <pc:docMk/>
            <pc:sldMk cId="3217086630" sldId="280"/>
            <ac:spMk id="4" creationId="{17FF03A5-3179-0259-A64F-3A5488B3DCB6}"/>
          </ac:spMkLst>
        </pc:spChg>
      </pc:sldChg>
    </pc:docChg>
  </pc:docChgLst>
  <pc:docChgLst>
    <pc:chgData name="Elise Indregård Petersen" userId="1cef1f1b-f6c3-45f8-9e09-3c860c164f31" providerId="ADAL" clId="{231343B0-FD6B-47C1-9C3C-3D5B3286FE54}"/>
    <pc:docChg chg="undo redo custSel addSld delSld modSld sldOrd">
      <pc:chgData name="Elise Indregård Petersen" userId="1cef1f1b-f6c3-45f8-9e09-3c860c164f31" providerId="ADAL" clId="{231343B0-FD6B-47C1-9C3C-3D5B3286FE54}" dt="2025-03-10T07:22:53.712" v="1225" actId="47"/>
      <pc:docMkLst>
        <pc:docMk/>
      </pc:docMkLst>
      <pc:sldChg chg="modSp add del mod">
        <pc:chgData name="Elise Indregård Petersen" userId="1cef1f1b-f6c3-45f8-9e09-3c860c164f31" providerId="ADAL" clId="{231343B0-FD6B-47C1-9C3C-3D5B3286FE54}" dt="2025-03-10T07:22:53.712" v="1225" actId="47"/>
        <pc:sldMkLst>
          <pc:docMk/>
          <pc:sldMk cId="3243102052" sldId="256"/>
        </pc:sldMkLst>
        <pc:spChg chg="mod">
          <ac:chgData name="Elise Indregård Petersen" userId="1cef1f1b-f6c3-45f8-9e09-3c860c164f31" providerId="ADAL" clId="{231343B0-FD6B-47C1-9C3C-3D5B3286FE54}" dt="2025-03-08T10:29:29.645" v="1210" actId="2710"/>
          <ac:spMkLst>
            <pc:docMk/>
            <pc:sldMk cId="3243102052" sldId="256"/>
            <ac:spMk id="9" creationId="{00000000-0000-0000-0000-000000000000}"/>
          </ac:spMkLst>
        </pc:spChg>
        <pc:spChg chg="mod">
          <ac:chgData name="Elise Indregård Petersen" userId="1cef1f1b-f6c3-45f8-9e09-3c860c164f31" providerId="ADAL" clId="{231343B0-FD6B-47C1-9C3C-3D5B3286FE54}" dt="2025-03-08T10:29:34.566" v="1211" actId="14100"/>
          <ac:spMkLst>
            <pc:docMk/>
            <pc:sldMk cId="3243102052" sldId="256"/>
            <ac:spMk id="10" creationId="{00000000-0000-0000-0000-000000000000}"/>
          </ac:spMkLst>
        </pc:spChg>
      </pc:sldChg>
      <pc:sldChg chg="modSp mod">
        <pc:chgData name="Elise Indregård Petersen" userId="1cef1f1b-f6c3-45f8-9e09-3c860c164f31" providerId="ADAL" clId="{231343B0-FD6B-47C1-9C3C-3D5B3286FE54}" dt="2025-03-07T11:38:56.840" v="272" actId="790"/>
        <pc:sldMkLst>
          <pc:docMk/>
          <pc:sldMk cId="3151140270" sldId="257"/>
        </pc:sldMkLst>
        <pc:spChg chg="mod">
          <ac:chgData name="Elise Indregård Petersen" userId="1cef1f1b-f6c3-45f8-9e09-3c860c164f31" providerId="ADAL" clId="{231343B0-FD6B-47C1-9C3C-3D5B3286FE54}" dt="2025-03-07T11:33:12.467" v="68" actId="20577"/>
          <ac:spMkLst>
            <pc:docMk/>
            <pc:sldMk cId="3151140270" sldId="257"/>
            <ac:spMk id="2" creationId="{C6FE23F8-72D2-E64B-B9C2-8C16EC1B275B}"/>
          </ac:spMkLst>
        </pc:spChg>
        <pc:spChg chg="mod">
          <ac:chgData name="Elise Indregård Petersen" userId="1cef1f1b-f6c3-45f8-9e09-3c860c164f31" providerId="ADAL" clId="{231343B0-FD6B-47C1-9C3C-3D5B3286FE54}" dt="2025-03-07T11:38:56.840" v="272" actId="790"/>
          <ac:spMkLst>
            <pc:docMk/>
            <pc:sldMk cId="3151140270" sldId="257"/>
            <ac:spMk id="7" creationId="{9897D2D5-1FF8-8972-59F8-6921AECB349D}"/>
          </ac:spMkLst>
        </pc:spChg>
      </pc:sldChg>
      <pc:sldChg chg="modSp mod">
        <pc:chgData name="Elise Indregård Petersen" userId="1cef1f1b-f6c3-45f8-9e09-3c860c164f31" providerId="ADAL" clId="{231343B0-FD6B-47C1-9C3C-3D5B3286FE54}" dt="2025-03-07T12:09:56.356" v="692" actId="27636"/>
        <pc:sldMkLst>
          <pc:docMk/>
          <pc:sldMk cId="367221225" sldId="266"/>
        </pc:sldMkLst>
      </pc:sldChg>
      <pc:sldChg chg="addSp delSp modSp mod">
        <pc:chgData name="Elise Indregård Petersen" userId="1cef1f1b-f6c3-45f8-9e09-3c860c164f31" providerId="ADAL" clId="{231343B0-FD6B-47C1-9C3C-3D5B3286FE54}" dt="2025-03-07T09:39:35.643" v="23" actId="14100"/>
        <pc:sldMkLst>
          <pc:docMk/>
          <pc:sldMk cId="3140102653" sldId="269"/>
        </pc:sldMkLst>
        <pc:picChg chg="add mod">
          <ac:chgData name="Elise Indregård Petersen" userId="1cef1f1b-f6c3-45f8-9e09-3c860c164f31" providerId="ADAL" clId="{231343B0-FD6B-47C1-9C3C-3D5B3286FE54}" dt="2025-03-07T09:38:36.013" v="18" actId="208"/>
          <ac:picMkLst>
            <pc:docMk/>
            <pc:sldMk cId="3140102653" sldId="269"/>
            <ac:picMk id="4" creationId="{EAE10B3D-23CC-5CA0-6EF6-182BD91C025A}"/>
          </ac:picMkLst>
        </pc:picChg>
        <pc:picChg chg="add mod">
          <ac:chgData name="Elise Indregård Petersen" userId="1cef1f1b-f6c3-45f8-9e09-3c860c164f31" providerId="ADAL" clId="{231343B0-FD6B-47C1-9C3C-3D5B3286FE54}" dt="2025-03-07T09:39:35.643" v="23" actId="14100"/>
          <ac:picMkLst>
            <pc:docMk/>
            <pc:sldMk cId="3140102653" sldId="269"/>
            <ac:picMk id="9" creationId="{D370E559-8927-8871-EB94-6A1CE1167FD9}"/>
          </ac:picMkLst>
        </pc:picChg>
      </pc:sldChg>
      <pc:sldChg chg="addSp delSp modSp mod ord">
        <pc:chgData name="Elise Indregård Petersen" userId="1cef1f1b-f6c3-45f8-9e09-3c860c164f31" providerId="ADAL" clId="{231343B0-FD6B-47C1-9C3C-3D5B3286FE54}" dt="2025-03-07T12:09:56.334" v="691" actId="20578"/>
        <pc:sldMkLst>
          <pc:docMk/>
          <pc:sldMk cId="3265541735" sldId="272"/>
        </pc:sldMkLst>
      </pc:sldChg>
      <pc:sldChg chg="addSp delSp modSp del mod ord modTransition modShow">
        <pc:chgData name="Elise Indregård Petersen" userId="1cef1f1b-f6c3-45f8-9e09-3c860c164f31" providerId="ADAL" clId="{231343B0-FD6B-47C1-9C3C-3D5B3286FE54}" dt="2025-03-08T10:28:17.915" v="1208" actId="2696"/>
        <pc:sldMkLst>
          <pc:docMk/>
          <pc:sldMk cId="1322003816" sldId="273"/>
        </pc:sldMkLst>
      </pc:sldChg>
      <pc:sldChg chg="ord">
        <pc:chgData name="Elise Indregård Petersen" userId="1cef1f1b-f6c3-45f8-9e09-3c860c164f31" providerId="ADAL" clId="{231343B0-FD6B-47C1-9C3C-3D5B3286FE54}" dt="2025-03-07T12:32:23.310" v="943"/>
        <pc:sldMkLst>
          <pc:docMk/>
          <pc:sldMk cId="254296682" sldId="274"/>
        </pc:sldMkLst>
      </pc:sldChg>
      <pc:sldChg chg="addSp delSp modSp add mod ord">
        <pc:chgData name="Elise Indregård Petersen" userId="1cef1f1b-f6c3-45f8-9e09-3c860c164f31" providerId="ADAL" clId="{231343B0-FD6B-47C1-9C3C-3D5B3286FE54}" dt="2025-03-08T10:27:27.487" v="1203" actId="1076"/>
        <pc:sldMkLst>
          <pc:docMk/>
          <pc:sldMk cId="2342462313" sldId="275"/>
        </pc:sldMkLst>
        <pc:spChg chg="mod">
          <ac:chgData name="Elise Indregård Petersen" userId="1cef1f1b-f6c3-45f8-9e09-3c860c164f31" providerId="ADAL" clId="{231343B0-FD6B-47C1-9C3C-3D5B3286FE54}" dt="2025-03-07T11:57:17.760" v="467" actId="20577"/>
          <ac:spMkLst>
            <pc:docMk/>
            <pc:sldMk cId="2342462313" sldId="275"/>
            <ac:spMk id="2" creationId="{6C993940-DF12-07E2-9E4C-69B686F73062}"/>
          </ac:spMkLst>
        </pc:spChg>
        <pc:spChg chg="add mod">
          <ac:chgData name="Elise Indregård Petersen" userId="1cef1f1b-f6c3-45f8-9e09-3c860c164f31" providerId="ADAL" clId="{231343B0-FD6B-47C1-9C3C-3D5B3286FE54}" dt="2025-03-08T10:27:11.843" v="1200" actId="14100"/>
          <ac:spMkLst>
            <pc:docMk/>
            <pc:sldMk cId="2342462313" sldId="275"/>
            <ac:spMk id="3" creationId="{4948340E-3579-9F92-77F3-D47D04371975}"/>
          </ac:spMkLst>
        </pc:spChg>
        <pc:spChg chg="mod">
          <ac:chgData name="Elise Indregård Petersen" userId="1cef1f1b-f6c3-45f8-9e09-3c860c164f31" providerId="ADAL" clId="{231343B0-FD6B-47C1-9C3C-3D5B3286FE54}" dt="2025-03-07T12:50:21.308" v="1013" actId="14100"/>
          <ac:spMkLst>
            <pc:docMk/>
            <pc:sldMk cId="2342462313" sldId="275"/>
            <ac:spMk id="7" creationId="{2E5764AC-F735-FF50-BC78-905AF93669AB}"/>
          </ac:spMkLst>
        </pc:spChg>
        <pc:picChg chg="add del mod ord">
          <ac:chgData name="Elise Indregård Petersen" userId="1cef1f1b-f6c3-45f8-9e09-3c860c164f31" providerId="ADAL" clId="{231343B0-FD6B-47C1-9C3C-3D5B3286FE54}" dt="2025-03-08T10:27:27.487" v="1203" actId="1076"/>
          <ac:picMkLst>
            <pc:docMk/>
            <pc:sldMk cId="2342462313" sldId="275"/>
            <ac:picMk id="6" creationId="{D463014A-34AA-BA84-0222-EF9C2BDDF93D}"/>
          </ac:picMkLst>
        </pc:picChg>
      </pc:sldChg>
      <pc:sldChg chg="add del ord">
        <pc:chgData name="Elise Indregård Petersen" userId="1cef1f1b-f6c3-45f8-9e09-3c860c164f31" providerId="ADAL" clId="{231343B0-FD6B-47C1-9C3C-3D5B3286FE54}" dt="2025-03-07T12:10:26.544" v="699" actId="2890"/>
        <pc:sldMkLst>
          <pc:docMk/>
          <pc:sldMk cId="390406647" sldId="276"/>
        </pc:sldMkLst>
      </pc:sldChg>
      <pc:sldChg chg="add">
        <pc:chgData name="Elise Indregård Petersen" userId="1cef1f1b-f6c3-45f8-9e09-3c860c164f31" providerId="ADAL" clId="{231343B0-FD6B-47C1-9C3C-3D5B3286FE54}" dt="2025-03-07T12:10:45.802" v="700" actId="2890"/>
        <pc:sldMkLst>
          <pc:docMk/>
          <pc:sldMk cId="3803740676" sldId="276"/>
        </pc:sldMkLst>
      </pc:sldChg>
      <pc:sldChg chg="modSp add mod">
        <pc:chgData name="Elise Indregård Petersen" userId="1cef1f1b-f6c3-45f8-9e09-3c860c164f31" providerId="ADAL" clId="{231343B0-FD6B-47C1-9C3C-3D5B3286FE54}" dt="2025-03-07T12:45:01.249" v="1001" actId="13822"/>
        <pc:sldMkLst>
          <pc:docMk/>
          <pc:sldMk cId="2989580051" sldId="277"/>
        </pc:sldMkLst>
        <pc:spChg chg="mod">
          <ac:chgData name="Elise Indregård Petersen" userId="1cef1f1b-f6c3-45f8-9e09-3c860c164f31" providerId="ADAL" clId="{231343B0-FD6B-47C1-9C3C-3D5B3286FE54}" dt="2025-03-07T12:44:17.297" v="999" actId="5793"/>
          <ac:spMkLst>
            <pc:docMk/>
            <pc:sldMk cId="2989580051" sldId="277"/>
            <ac:spMk id="3" creationId="{F858BB03-44EE-0701-4EA3-789C6AA9DDC6}"/>
          </ac:spMkLst>
        </pc:spChg>
        <pc:spChg chg="mod">
          <ac:chgData name="Elise Indregård Petersen" userId="1cef1f1b-f6c3-45f8-9e09-3c860c164f31" providerId="ADAL" clId="{231343B0-FD6B-47C1-9C3C-3D5B3286FE54}" dt="2025-03-07T12:43:58.052" v="996" actId="403"/>
          <ac:spMkLst>
            <pc:docMk/>
            <pc:sldMk cId="2989580051" sldId="277"/>
            <ac:spMk id="4" creationId="{12BEC035-4ABE-D1D2-3024-166FB1CD1D4A}"/>
          </ac:spMkLst>
        </pc:spChg>
        <pc:spChg chg="mod">
          <ac:chgData name="Elise Indregård Petersen" userId="1cef1f1b-f6c3-45f8-9e09-3c860c164f31" providerId="ADAL" clId="{231343B0-FD6B-47C1-9C3C-3D5B3286FE54}" dt="2025-03-07T12:45:01.249" v="1001" actId="13822"/>
          <ac:spMkLst>
            <pc:docMk/>
            <pc:sldMk cId="2989580051" sldId="277"/>
            <ac:spMk id="6" creationId="{4DBEA84C-CCA6-7334-72C1-BF2FC78DFBC3}"/>
          </ac:spMkLst>
        </pc:spChg>
      </pc:sldChg>
      <pc:sldChg chg="modSp del mod ord">
        <pc:chgData name="Elise Indregård Petersen" userId="1cef1f1b-f6c3-45f8-9e09-3c860c164f31" providerId="ADAL" clId="{231343B0-FD6B-47C1-9C3C-3D5B3286FE54}" dt="2025-03-08T10:28:39.905" v="1209" actId="2696"/>
        <pc:sldMkLst>
          <pc:docMk/>
          <pc:sldMk cId="3853307724" sldId="278"/>
        </pc:sldMkLst>
      </pc:sldChg>
      <pc:sldChg chg="delSp modSp add mod ord">
        <pc:chgData name="Elise Indregård Petersen" userId="1cef1f1b-f6c3-45f8-9e09-3c860c164f31" providerId="ADAL" clId="{231343B0-FD6B-47C1-9C3C-3D5B3286FE54}" dt="2025-03-09T15:52:59.638" v="1223" actId="20577"/>
        <pc:sldMkLst>
          <pc:docMk/>
          <pc:sldMk cId="3081617310" sldId="279"/>
        </pc:sldMkLst>
        <pc:spChg chg="mod">
          <ac:chgData name="Elise Indregård Petersen" userId="1cef1f1b-f6c3-45f8-9e09-3c860c164f31" providerId="ADAL" clId="{231343B0-FD6B-47C1-9C3C-3D5B3286FE54}" dt="2025-03-08T10:23:59.698" v="1144" actId="20577"/>
          <ac:spMkLst>
            <pc:docMk/>
            <pc:sldMk cId="3081617310" sldId="279"/>
            <ac:spMk id="2" creationId="{653527DE-A35B-C3D1-FA46-7D2413FCB5A9}"/>
          </ac:spMkLst>
        </pc:spChg>
        <pc:spChg chg="mod">
          <ac:chgData name="Elise Indregård Petersen" userId="1cef1f1b-f6c3-45f8-9e09-3c860c164f31" providerId="ADAL" clId="{231343B0-FD6B-47C1-9C3C-3D5B3286FE54}" dt="2025-03-09T15:52:59.638" v="1223" actId="20577"/>
          <ac:spMkLst>
            <pc:docMk/>
            <pc:sldMk cId="3081617310" sldId="279"/>
            <ac:spMk id="7" creationId="{46A22134-4C0C-6A1F-EA82-C670D0D135AE}"/>
          </ac:spMkLst>
        </pc:spChg>
      </pc:sldChg>
      <pc:sldChg chg="delSp modSp add mod ord">
        <pc:chgData name="Elise Indregård Petersen" userId="1cef1f1b-f6c3-45f8-9e09-3c860c164f31" providerId="ADAL" clId="{231343B0-FD6B-47C1-9C3C-3D5B3286FE54}" dt="2025-03-09T15:48:45.780" v="1219" actId="27636"/>
        <pc:sldMkLst>
          <pc:docMk/>
          <pc:sldMk cId="3217086630" sldId="280"/>
        </pc:sldMkLst>
        <pc:spChg chg="mod">
          <ac:chgData name="Elise Indregård Petersen" userId="1cef1f1b-f6c3-45f8-9e09-3c860c164f31" providerId="ADAL" clId="{231343B0-FD6B-47C1-9C3C-3D5B3286FE54}" dt="2025-03-09T15:48:45.780" v="1219" actId="27636"/>
          <ac:spMkLst>
            <pc:docMk/>
            <pc:sldMk cId="3217086630" sldId="280"/>
            <ac:spMk id="3" creationId="{D2F33CC5-74B6-69F4-9431-59B8393D6D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D6F5-610A-4A42-AF2F-9C2796AE3CF3}" type="datetimeFigureOut">
              <a:rPr lang="nb-NO" smtClean="0"/>
              <a:t>10.03.2025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76027-C17F-4190-BB25-3EAB3289A8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38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5A346A-8459-04CF-75B9-C0029E5EA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378C43-87D0-676A-8D78-5021DC9386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8B5A16-FFE7-0EC2-414F-4A995C05B5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0D086-E391-A6BB-2066-4B5D9D63C1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F76027-C17F-4190-BB25-3EAB3289A8E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227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F76027-C17F-4190-BB25-3EAB3289A8E6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20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4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5324/nikt.62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 </a:t>
            </a:r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4956" y="1287026"/>
            <a:ext cx="8114088" cy="134844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b-NO" sz="2900" dirty="0">
                <a:solidFill>
                  <a:schemeClr val="bg1"/>
                </a:solidFill>
              </a:rPr>
              <a:t>Matematikk, utforsking og programmeringsparadokset på forkurs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14956" y="2935301"/>
            <a:ext cx="8114089" cy="195712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nb-NO" sz="1500" dirty="0">
                <a:solidFill>
                  <a:schemeClr val="bg1">
                    <a:lumMod val="85000"/>
                  </a:schemeClr>
                </a:solidFill>
              </a:rPr>
              <a:t>Elise Indregård Petersen, Oline Sæverud Aksnes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nb-NO" sz="1500" dirty="0">
              <a:solidFill>
                <a:schemeClr val="bg1">
                  <a:lumMod val="8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nb-NO" sz="1500" dirty="0">
                <a:solidFill>
                  <a:schemeClr val="bg1">
                    <a:lumMod val="85000"/>
                  </a:schemeClr>
                </a:solidFill>
              </a:rPr>
              <a:t>Morten </a:t>
            </a:r>
            <a:r>
              <a:rPr lang="nb-NO" sz="1500" dirty="0" err="1">
                <a:solidFill>
                  <a:schemeClr val="bg1">
                    <a:lumMod val="85000"/>
                  </a:schemeClr>
                </a:solidFill>
              </a:rPr>
              <a:t>Finset</a:t>
            </a:r>
            <a:r>
              <a:rPr lang="nb-NO" sz="1500" dirty="0">
                <a:solidFill>
                  <a:schemeClr val="bg1">
                    <a:lumMod val="85000"/>
                  </a:schemeClr>
                </a:solidFill>
              </a:rPr>
              <a:t> Ingvaldsen, Hans Georg Schaathun, Andreas Brandsæter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89D61C2-2E0E-8541-A434-8E4817E38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31" y="239440"/>
            <a:ext cx="4197615" cy="33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11EAF-60F2-A7AC-4AC5-EE85B0ADD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3527DE-A35B-C3D1-FA46-7D2413FC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382137"/>
            <a:ext cx="8418747" cy="956288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800" dirty="0" err="1"/>
              <a:t>Referansar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A22134-4C0C-6A1F-EA82-C670D0D135AE}"/>
              </a:ext>
            </a:extLst>
          </p:cNvPr>
          <p:cNvSpPr txBox="1"/>
          <p:nvPr/>
        </p:nvSpPr>
        <p:spPr>
          <a:xfrm>
            <a:off x="425831" y="1624222"/>
            <a:ext cx="8430136" cy="469359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latin typeface="Aptos"/>
                <a:ea typeface="Noto Sans"/>
                <a:cs typeface="Arial" panose="020B0604020202020204"/>
              </a:rPr>
              <a:t>Aksnes, O. S., </a:t>
            </a:r>
            <a:r>
              <a:rPr lang="en-US" sz="1400" err="1">
                <a:latin typeface="Aptos"/>
                <a:ea typeface="Noto Sans"/>
                <a:cs typeface="Arial" panose="020B0604020202020204"/>
              </a:rPr>
              <a:t>Brandsæter</a:t>
            </a:r>
            <a:r>
              <a:rPr lang="en-US" sz="1400">
                <a:latin typeface="Aptos"/>
                <a:ea typeface="Noto Sans"/>
                <a:cs typeface="Arial" panose="020B0604020202020204"/>
              </a:rPr>
              <a:t>, A., Petersen, E. I</a:t>
            </a:r>
            <a:r>
              <a:rPr lang="en-US" sz="1400">
                <a:latin typeface="Aptos"/>
                <a:ea typeface="+mn-lt"/>
                <a:cs typeface="+mn-lt"/>
              </a:rPr>
              <a:t>. &amp; </a:t>
            </a:r>
            <a:r>
              <a:rPr lang="en-US" sz="1400" err="1">
                <a:latin typeface="Aptos"/>
                <a:ea typeface="+mn-lt"/>
                <a:cs typeface="+mn-lt"/>
              </a:rPr>
              <a:t>Schaathun</a:t>
            </a:r>
            <a:r>
              <a:rPr lang="en-US" sz="1400">
                <a:latin typeface="Aptos"/>
                <a:ea typeface="+mn-lt"/>
                <a:cs typeface="+mn-lt"/>
              </a:rPr>
              <a:t>, H. G. (2024). </a:t>
            </a:r>
            <a:r>
              <a:rPr lang="en-US" sz="1400" err="1">
                <a:latin typeface="Aptos"/>
                <a:ea typeface="+mn-lt"/>
                <a:cs typeface="+mn-lt"/>
              </a:rPr>
              <a:t>Programmeringsparadokset</a:t>
            </a:r>
            <a:r>
              <a:rPr lang="en-US" sz="1400">
                <a:latin typeface="Aptos"/>
                <a:ea typeface="+mn-lt"/>
                <a:cs typeface="+mn-lt"/>
              </a:rPr>
              <a:t> </a:t>
            </a:r>
            <a:r>
              <a:rPr lang="en-US" sz="1400" err="1">
                <a:latin typeface="Aptos"/>
                <a:ea typeface="+mn-lt"/>
                <a:cs typeface="+mn-lt"/>
              </a:rPr>
              <a:t>etter</a:t>
            </a:r>
            <a:r>
              <a:rPr lang="en-US" sz="1400">
                <a:latin typeface="Aptos"/>
                <a:ea typeface="+mn-lt"/>
                <a:cs typeface="+mn-lt"/>
              </a:rPr>
              <a:t> </a:t>
            </a:r>
            <a:endParaRPr lang="en-US" sz="1400">
              <a:latin typeface="Aptos"/>
              <a:ea typeface="Noto Sans"/>
              <a:cs typeface="Noto Sans"/>
            </a:endParaRPr>
          </a:p>
          <a:p>
            <a:pPr>
              <a:lnSpc>
                <a:spcPct val="150000"/>
              </a:lnSpc>
            </a:pPr>
            <a:r>
              <a:rPr lang="en-US" sz="1400">
                <a:latin typeface="Aptos"/>
                <a:ea typeface="+mn-lt"/>
                <a:cs typeface="+mn-lt"/>
              </a:rPr>
              <a:t>  </a:t>
            </a:r>
            <a:r>
              <a:rPr lang="en-US" sz="1400" err="1">
                <a:latin typeface="Aptos"/>
                <a:ea typeface="+mn-lt"/>
                <a:cs typeface="+mn-lt"/>
              </a:rPr>
              <a:t>Sfard</a:t>
            </a:r>
            <a:r>
              <a:rPr lang="en-US" sz="1400">
                <a:latin typeface="Aptos"/>
                <a:ea typeface="+mn-lt"/>
                <a:cs typeface="+mn-lt"/>
              </a:rPr>
              <a:t> </a:t>
            </a:r>
            <a:r>
              <a:rPr lang="en-US" sz="1400" err="1">
                <a:latin typeface="Aptos"/>
                <a:ea typeface="+mn-lt"/>
                <a:cs typeface="+mn-lt"/>
              </a:rPr>
              <a:t>og</a:t>
            </a:r>
            <a:r>
              <a:rPr lang="en-US" sz="1400">
                <a:latin typeface="Aptos"/>
                <a:ea typeface="+mn-lt"/>
                <a:cs typeface="+mn-lt"/>
              </a:rPr>
              <a:t> Leron. </a:t>
            </a:r>
            <a:r>
              <a:rPr lang="en-US" sz="1400" i="1">
                <a:latin typeface="Aptos"/>
                <a:ea typeface="+mn-lt"/>
                <a:cs typeface="+mn-lt"/>
              </a:rPr>
              <a:t>Norsk IKT-</a:t>
            </a:r>
            <a:r>
              <a:rPr lang="en-US" sz="1400" i="1" err="1">
                <a:latin typeface="Aptos"/>
                <a:ea typeface="+mn-lt"/>
                <a:cs typeface="+mn-lt"/>
              </a:rPr>
              <a:t>konferanse</a:t>
            </a:r>
            <a:r>
              <a:rPr lang="en-US" sz="1400" i="1">
                <a:latin typeface="Aptos"/>
                <a:ea typeface="+mn-lt"/>
                <a:cs typeface="+mn-lt"/>
              </a:rPr>
              <a:t> for </a:t>
            </a:r>
            <a:r>
              <a:rPr lang="en-US" sz="1400" i="1" err="1">
                <a:latin typeface="Aptos"/>
                <a:ea typeface="+mn-lt"/>
                <a:cs typeface="+mn-lt"/>
              </a:rPr>
              <a:t>forskning</a:t>
            </a:r>
            <a:r>
              <a:rPr lang="en-US" sz="1400" i="1">
                <a:latin typeface="Aptos"/>
                <a:ea typeface="+mn-lt"/>
                <a:cs typeface="+mn-lt"/>
              </a:rPr>
              <a:t> </a:t>
            </a:r>
            <a:r>
              <a:rPr lang="en-US" sz="1400" i="1" err="1">
                <a:latin typeface="Aptos"/>
                <a:ea typeface="+mn-lt"/>
                <a:cs typeface="+mn-lt"/>
              </a:rPr>
              <a:t>og</a:t>
            </a:r>
            <a:r>
              <a:rPr lang="en-US" sz="1400" i="1">
                <a:latin typeface="Aptos"/>
                <a:ea typeface="+mn-lt"/>
                <a:cs typeface="+mn-lt"/>
              </a:rPr>
              <a:t> </a:t>
            </a:r>
            <a:r>
              <a:rPr lang="en-US" sz="1400" i="1" err="1">
                <a:latin typeface="Aptos"/>
                <a:ea typeface="+mn-lt"/>
                <a:cs typeface="+mn-lt"/>
              </a:rPr>
              <a:t>utdanning</a:t>
            </a:r>
            <a:r>
              <a:rPr lang="en-US" sz="1400" i="1">
                <a:latin typeface="Aptos"/>
                <a:ea typeface="+mn-lt"/>
                <a:cs typeface="+mn-lt"/>
              </a:rPr>
              <a:t>,</a:t>
            </a:r>
            <a:r>
              <a:rPr lang="en-US" sz="1400">
                <a:latin typeface="Aptos"/>
                <a:ea typeface="+mn-lt"/>
                <a:cs typeface="+mn-lt"/>
              </a:rPr>
              <a:t> (4). </a:t>
            </a:r>
            <a:r>
              <a:rPr lang="en-US" sz="1400">
                <a:latin typeface="Aptos"/>
                <a:ea typeface="Noto Sans"/>
                <a:cs typeface="Noto Sans"/>
                <a:hlinkClick r:id="rId2"/>
              </a:rPr>
              <a:t>https://doi.org/10.5324/nikt.6236</a:t>
            </a:r>
            <a:endParaRPr lang="en-US" sz="1400">
              <a:latin typeface="Aptos"/>
              <a:ea typeface="Noto Sans"/>
              <a:cs typeface="Noto Sans"/>
            </a:endParaRPr>
          </a:p>
          <a:p>
            <a:pPr>
              <a:lnSpc>
                <a:spcPct val="150000"/>
              </a:lnSpc>
            </a:pPr>
            <a:endParaRPr lang="en-US" sz="900">
              <a:latin typeface="Aptos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sz="1400" err="1">
                <a:latin typeface="Aptos"/>
                <a:ea typeface="+mn-lt"/>
                <a:cs typeface="+mn-lt"/>
              </a:rPr>
              <a:t>Sfard</a:t>
            </a:r>
            <a:r>
              <a:rPr lang="en-US" sz="1400" dirty="0">
                <a:latin typeface="Aptos"/>
                <a:ea typeface="+mn-lt"/>
                <a:cs typeface="+mn-lt"/>
              </a:rPr>
              <a:t>, A</a:t>
            </a:r>
            <a:r>
              <a:rPr lang="en-US" sz="1400" dirty="0">
                <a:latin typeface="Aptos"/>
                <a:cs typeface="Arial" panose="020B0604020202020204"/>
              </a:rPr>
              <a:t>. &amp; Leron, U. (1996). Just give me a computer and I will move the earth: Programming as a catalyst </a:t>
            </a:r>
            <a:endParaRPr lang="en-US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latin typeface="Aptos"/>
                <a:cs typeface="Arial" panose="020B0604020202020204"/>
              </a:rPr>
              <a:t>  of a cultural revolution in the mathematics classroom. </a:t>
            </a:r>
            <a:r>
              <a:rPr lang="en-US" sz="1400" i="1" dirty="0">
                <a:latin typeface="Aptos"/>
                <a:cs typeface="Arial" panose="020B0604020202020204"/>
              </a:rPr>
              <a:t>International Journal of Computers for </a:t>
            </a:r>
            <a:endParaRPr lang="en-US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1400" i="1" dirty="0">
                <a:latin typeface="Aptos"/>
                <a:cs typeface="Arial" panose="020B0604020202020204"/>
              </a:rPr>
              <a:t>  </a:t>
            </a:r>
            <a:r>
              <a:rPr lang="en-US" sz="1400" i="1" dirty="0" err="1">
                <a:latin typeface="Aptos"/>
                <a:cs typeface="Arial" panose="020B0604020202020204"/>
              </a:rPr>
              <a:t>matematical</a:t>
            </a:r>
            <a:r>
              <a:rPr lang="en-US" sz="1400" i="1" dirty="0">
                <a:latin typeface="Aptos"/>
                <a:cs typeface="Arial" panose="020B0604020202020204"/>
              </a:rPr>
              <a:t> learning, 1(2), </a:t>
            </a:r>
            <a:r>
              <a:rPr lang="en-US" sz="1400" dirty="0">
                <a:latin typeface="Aptos"/>
                <a:cs typeface="Arial" panose="020B0604020202020204"/>
              </a:rPr>
              <a:t>189</a:t>
            </a:r>
            <a:r>
              <a:rPr lang="en-US" sz="1400" dirty="0">
                <a:latin typeface="Aptos"/>
                <a:cs typeface="Times New Roman"/>
              </a:rPr>
              <a:t>–</a:t>
            </a:r>
            <a:r>
              <a:rPr lang="en-US" sz="1400" dirty="0">
                <a:latin typeface="Aptos"/>
                <a:cs typeface="Arial" panose="020B0604020202020204"/>
              </a:rPr>
              <a:t>195. </a:t>
            </a:r>
            <a:endParaRPr lang="en-US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sz="900">
              <a:latin typeface="Aptos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400" b="0" i="0" dirty="0" err="1">
                <a:effectLst/>
                <a:latin typeface="Aptos"/>
              </a:rPr>
              <a:t>Strømskag</a:t>
            </a:r>
            <a:r>
              <a:rPr lang="en-US" sz="1400" b="0" i="0" dirty="0">
                <a:effectLst/>
                <a:latin typeface="Aptos"/>
              </a:rPr>
              <a:t>, H. (2023). Mathematical modelling using study and research paths. In B. </a:t>
            </a:r>
            <a:r>
              <a:rPr lang="en-US" sz="1400" b="0" i="0" dirty="0" err="1">
                <a:effectLst/>
                <a:latin typeface="Aptos"/>
              </a:rPr>
              <a:t>Vajen</a:t>
            </a:r>
            <a:r>
              <a:rPr lang="en-US" sz="1400" b="0" i="0" dirty="0">
                <a:effectLst/>
                <a:latin typeface="Aptos"/>
              </a:rPr>
              <a:t> &amp; H. </a:t>
            </a:r>
            <a:endParaRPr lang="nb-NO" sz="1400" dirty="0">
              <a:latin typeface="Aptos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latin typeface="Aptos"/>
              </a:rPr>
              <a:t>  </a:t>
            </a:r>
            <a:r>
              <a:rPr lang="en-US" sz="1400" b="0" i="0" dirty="0" err="1">
                <a:effectLst/>
                <a:latin typeface="Aptos"/>
              </a:rPr>
              <a:t>Strømskag</a:t>
            </a:r>
            <a:r>
              <a:rPr lang="en-US" sz="1400" b="0" i="0" dirty="0">
                <a:effectLst/>
                <a:latin typeface="Aptos"/>
              </a:rPr>
              <a:t> (Eds.), </a:t>
            </a:r>
            <a:r>
              <a:rPr lang="en-US" sz="1400" b="0" i="1" dirty="0" err="1">
                <a:effectLst/>
                <a:latin typeface="Aptos"/>
              </a:rPr>
              <a:t>CiviMatics</a:t>
            </a:r>
            <a:r>
              <a:rPr lang="en-US" sz="1400" b="0" i="1" dirty="0">
                <a:effectLst/>
                <a:latin typeface="Aptos"/>
              </a:rPr>
              <a:t>: Interdisciplinary mathematical modelling meets civic </a:t>
            </a:r>
            <a:endParaRPr lang="nb-NO" sz="1400" dirty="0">
              <a:latin typeface="Aptos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1400" i="1" dirty="0">
                <a:latin typeface="Aptos"/>
              </a:rPr>
              <a:t>  </a:t>
            </a:r>
            <a:r>
              <a:rPr lang="en-US" sz="1400" b="0" i="1" dirty="0">
                <a:effectLst/>
                <a:latin typeface="Aptos"/>
              </a:rPr>
              <a:t>education</a:t>
            </a:r>
            <a:r>
              <a:rPr lang="en-US" sz="1400" b="0" i="0" dirty="0">
                <a:effectLst/>
                <a:latin typeface="Aptos"/>
              </a:rPr>
              <a:t> (pp. 17–140). The </a:t>
            </a:r>
            <a:r>
              <a:rPr lang="en-US" sz="1400" b="0" i="0" dirty="0" err="1">
                <a:effectLst/>
                <a:latin typeface="Aptos"/>
              </a:rPr>
              <a:t>CiviMatics</a:t>
            </a:r>
            <a:r>
              <a:rPr lang="en-US" sz="1400" b="0" i="0" dirty="0">
                <a:effectLst/>
                <a:latin typeface="Aptos"/>
              </a:rPr>
              <a:t> Consortium.</a:t>
            </a:r>
            <a:endParaRPr lang="nb-NO" sz="1400" dirty="0">
              <a:latin typeface="Aptos"/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600" dirty="0">
              <a:latin typeface="Arial" panose="020B0604020202020204"/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Arial" panose="020B0604020202020204"/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 dirty="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cs typeface="Arial" panose="020B0604020202020204"/>
            </a:endParaRPr>
          </a:p>
          <a:p>
            <a:endParaRPr lang="nb-NO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08161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FE23F8-72D2-E64B-B9C2-8C16EC1B2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382137"/>
            <a:ext cx="8418747" cy="1510286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800" dirty="0"/>
              <a:t>Datainnsamling – februar 2025</a:t>
            </a:r>
            <a:br>
              <a:rPr lang="nb-NO" sz="1800" dirty="0"/>
            </a:br>
            <a:br>
              <a:rPr lang="nb-NO" sz="1800" dirty="0"/>
            </a:br>
            <a:endParaRPr lang="nb-NO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97D2D5-1FF8-8972-59F8-6921AECB349D}"/>
              </a:ext>
            </a:extLst>
          </p:cNvPr>
          <p:cNvSpPr txBox="1"/>
          <p:nvPr/>
        </p:nvSpPr>
        <p:spPr>
          <a:xfrm>
            <a:off x="425832" y="1624222"/>
            <a:ext cx="7063804" cy="28007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/>
              </a:rPr>
              <a:t>Seks par </a:t>
            </a:r>
            <a:r>
              <a:rPr lang="nn-NO" sz="1400" dirty="0">
                <a:cs typeface="Arial"/>
              </a:rPr>
              <a:t>studentar</a:t>
            </a:r>
            <a:r>
              <a:rPr lang="nb-NO" sz="1400" dirty="0">
                <a:cs typeface="Arial"/>
              </a:rPr>
              <a:t>, 45 min per par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/>
              </a:rPr>
              <a:t>Tre par: Jobba med ei rein </a:t>
            </a:r>
            <a:r>
              <a:rPr lang="nn-NO" sz="1400" dirty="0">
                <a:cs typeface="Arial"/>
              </a:rPr>
              <a:t>matematikkoppgåve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/>
              </a:rPr>
              <a:t>Tre par: Jobba med ei </a:t>
            </a:r>
            <a:r>
              <a:rPr lang="nb-NO" sz="1400" dirty="0" err="1">
                <a:cs typeface="Arial"/>
              </a:rPr>
              <a:t>programmeringsoppgåve</a:t>
            </a:r>
            <a:endParaRPr lang="nb-NO" sz="1400" dirty="0">
              <a:cs typeface="Arial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/>
              </a:rPr>
              <a:t>Lydopptak og skjermopptak av </a:t>
            </a:r>
            <a:r>
              <a:rPr lang="nb-NO" sz="1400" dirty="0" err="1">
                <a:cs typeface="Arial"/>
              </a:rPr>
              <a:t>iPad</a:t>
            </a:r>
            <a:r>
              <a:rPr lang="nb-NO" sz="1400" dirty="0">
                <a:cs typeface="Arial"/>
              </a:rPr>
              <a:t>/PC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/>
              </a:rPr>
              <a:t>Morten observatør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cs typeface="Arial" panose="020B0604020202020204"/>
            </a:endParaRPr>
          </a:p>
          <a:p>
            <a:endParaRPr lang="nb-NO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511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6B7AB-1CAA-8A06-E375-F00BE8134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E10B3D-23CC-5CA0-6EF6-182BD91C0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88" y="247880"/>
            <a:ext cx="5609617" cy="20874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70E559-8927-8871-EB94-6A1CE1167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419" y="2080823"/>
            <a:ext cx="5557736" cy="26542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EA8AF7-D082-CFAC-7FBF-CACFBD22C2B0}"/>
              </a:ext>
            </a:extLst>
          </p:cNvPr>
          <p:cNvSpPr txBox="1"/>
          <p:nvPr/>
        </p:nvSpPr>
        <p:spPr>
          <a:xfrm>
            <a:off x="307279" y="2818254"/>
            <a:ext cx="2743200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1400"/>
              <a:t>Utgangspunkt: </a:t>
            </a:r>
            <a:br>
              <a:rPr lang="nb-NO" sz="1400" dirty="0"/>
            </a:br>
            <a:r>
              <a:rPr lang="nb-NO" sz="1400" dirty="0" err="1"/>
              <a:t>Sfard</a:t>
            </a:r>
            <a:r>
              <a:rPr lang="nb-NO" sz="1400" dirty="0"/>
              <a:t> </a:t>
            </a:r>
            <a:r>
              <a:rPr lang="nb-NO" sz="1400"/>
              <a:t>&amp;</a:t>
            </a:r>
            <a:r>
              <a:rPr lang="nb-NO" sz="1400" dirty="0"/>
              <a:t> </a:t>
            </a:r>
            <a:r>
              <a:rPr lang="nb-NO" sz="1400" dirty="0" err="1"/>
              <a:t>Leron</a:t>
            </a:r>
            <a:r>
              <a:rPr lang="nb-NO" sz="1400" dirty="0"/>
              <a:t> (1996)</a:t>
            </a:r>
            <a:endParaRPr lang="nb-NO" sz="1400" dirty="0">
              <a:cs typeface="Arial"/>
            </a:endParaRPr>
          </a:p>
          <a:p>
            <a:endParaRPr lang="nb-NO" sz="1400">
              <a:cs typeface="Arial"/>
            </a:endParaRPr>
          </a:p>
          <a:p>
            <a:r>
              <a:rPr lang="nb-NO" sz="1400" dirty="0">
                <a:cs typeface="Arial"/>
              </a:rPr>
              <a:t>Utprøving med </a:t>
            </a:r>
            <a:r>
              <a:rPr lang="nb-NO" sz="1400" dirty="0" err="1">
                <a:cs typeface="Arial"/>
              </a:rPr>
              <a:t>tidlegare</a:t>
            </a:r>
            <a:r>
              <a:rPr lang="nb-NO" sz="1400" dirty="0">
                <a:cs typeface="Arial"/>
              </a:rPr>
              <a:t> </a:t>
            </a:r>
            <a:r>
              <a:rPr lang="nb-NO" sz="1400" dirty="0" err="1">
                <a:cs typeface="Arial"/>
              </a:rPr>
              <a:t>studentar</a:t>
            </a:r>
            <a:r>
              <a:rPr lang="nb-NO" sz="1400" dirty="0">
                <a:cs typeface="Arial"/>
              </a:rPr>
              <a:t> </a:t>
            </a:r>
          </a:p>
          <a:p>
            <a:endParaRPr lang="nb-NO" sz="1400">
              <a:cs typeface="Arial"/>
            </a:endParaRPr>
          </a:p>
          <a:p>
            <a:r>
              <a:rPr lang="nb-NO" sz="1400" dirty="0">
                <a:cs typeface="Arial"/>
              </a:rPr>
              <a:t>Justering av </a:t>
            </a:r>
            <a:r>
              <a:rPr lang="nb-NO" sz="1400" dirty="0" err="1">
                <a:cs typeface="Arial"/>
              </a:rPr>
              <a:t>oppgåvene</a:t>
            </a:r>
          </a:p>
        </p:txBody>
      </p:sp>
    </p:spTree>
    <p:extLst>
      <p:ext uri="{BB962C8B-B14F-4D97-AF65-F5344CB8AC3E}">
        <p14:creationId xmlns:p14="http://schemas.microsoft.com/office/powerpoint/2010/main" val="314010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BC509-3042-354C-FD3D-DE1DA8ECF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1C710C-F4FC-F155-153D-8B235830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382137"/>
            <a:ext cx="8418747" cy="1525675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900" dirty="0"/>
              <a:t>Motivasjon: </a:t>
            </a:r>
            <a:r>
              <a:rPr lang="nb-NO" sz="1900" dirty="0" err="1"/>
              <a:t>Kvifor</a:t>
            </a:r>
            <a:r>
              <a:rPr lang="nb-NO" sz="1900" dirty="0"/>
              <a:t> har vi undersøkt dette?</a:t>
            </a:r>
            <a:br>
              <a:rPr lang="nb-NO" sz="1800" dirty="0"/>
            </a:br>
            <a:br>
              <a:rPr lang="nb-NO" sz="1800" dirty="0"/>
            </a:br>
            <a:endParaRPr lang="nb-NO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AFE30-44D5-DA0A-702C-9753A4ADE624}"/>
              </a:ext>
            </a:extLst>
          </p:cNvPr>
          <p:cNvSpPr txBox="1"/>
          <p:nvPr/>
        </p:nvSpPr>
        <p:spPr>
          <a:xfrm>
            <a:off x="425832" y="1624222"/>
            <a:ext cx="8429591" cy="36625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 err="1"/>
              <a:t>Sfard</a:t>
            </a:r>
            <a:r>
              <a:rPr lang="nb-NO" sz="1400" dirty="0"/>
              <a:t> og </a:t>
            </a:r>
            <a:r>
              <a:rPr lang="nb-NO" sz="1400" dirty="0" err="1"/>
              <a:t>Leron</a:t>
            </a:r>
            <a:r>
              <a:rPr lang="nb-NO" sz="1400" dirty="0"/>
              <a:t> (1996) observerte: </a:t>
            </a:r>
            <a:endParaRPr lang="en-US" dirty="0"/>
          </a:p>
          <a:p>
            <a:pPr marL="742950" lvl="1" indent="-285750">
              <a:lnSpc>
                <a:spcPct val="200000"/>
              </a:lnSpc>
              <a:buFont typeface="Courier New" panose="020B0604020202020204" pitchFamily="34" charset="0"/>
              <a:buChar char="o"/>
            </a:pPr>
            <a:r>
              <a:rPr lang="nb-NO" sz="1400" dirty="0" err="1"/>
              <a:t>Studentar</a:t>
            </a:r>
            <a:r>
              <a:rPr lang="nb-NO" sz="1400" dirty="0"/>
              <a:t> gjorde det betre på </a:t>
            </a:r>
            <a:r>
              <a:rPr lang="nb-NO" sz="1400" dirty="0" err="1"/>
              <a:t>programmeringsoppgåva</a:t>
            </a:r>
            <a:r>
              <a:rPr lang="nb-NO" sz="1400" dirty="0"/>
              <a:t> </a:t>
            </a:r>
            <a:r>
              <a:rPr lang="nb-NO" sz="1400" dirty="0">
                <a:cs typeface="Arial" panose="020B0604020202020204"/>
              </a:rPr>
              <a:t>(generell) </a:t>
            </a:r>
            <a:r>
              <a:rPr lang="nb-NO" sz="1400" dirty="0">
                <a:latin typeface="Arial"/>
                <a:cs typeface="Times New Roman"/>
              </a:rPr>
              <a:t>–</a:t>
            </a:r>
            <a:r>
              <a:rPr lang="nb-NO" sz="1400" dirty="0">
                <a:cs typeface="Arial" panose="020B0604020202020204"/>
              </a:rPr>
              <a:t> </a:t>
            </a:r>
            <a:r>
              <a:rPr lang="nb-NO" sz="1400" dirty="0" err="1">
                <a:cs typeface="Arial" panose="020B0604020202020204"/>
              </a:rPr>
              <a:t>eit</a:t>
            </a:r>
            <a:r>
              <a:rPr lang="nb-NO" sz="1400" dirty="0">
                <a:cs typeface="Arial" panose="020B0604020202020204"/>
              </a:rPr>
              <a:t> paradoks</a:t>
            </a:r>
            <a:endParaRPr lang="en-US" dirty="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Vil vi observere </a:t>
            </a:r>
            <a:r>
              <a:rPr lang="nb-NO" sz="1400" dirty="0" err="1">
                <a:cs typeface="Arial" panose="020B0604020202020204"/>
              </a:rPr>
              <a:t>noko</a:t>
            </a:r>
            <a:r>
              <a:rPr lang="nb-NO" sz="1400" dirty="0">
                <a:cs typeface="Arial" panose="020B0604020202020204"/>
              </a:rPr>
              <a:t> </a:t>
            </a:r>
            <a:r>
              <a:rPr lang="nb-NO" sz="1400" dirty="0" err="1">
                <a:cs typeface="Arial" panose="020B0604020202020204"/>
              </a:rPr>
              <a:t>tilsvarande</a:t>
            </a:r>
            <a:r>
              <a:rPr lang="nb-NO" sz="1400" dirty="0">
                <a:cs typeface="Arial" panose="020B0604020202020204"/>
              </a:rPr>
              <a:t> i vår kontekst? </a:t>
            </a:r>
            <a:endParaRPr lang="en-US" dirty="0">
              <a:cs typeface="Arial"/>
            </a:endParaRPr>
          </a:p>
          <a:p>
            <a:pPr marL="742950" lvl="1" indent="-285750">
              <a:lnSpc>
                <a:spcPct val="200000"/>
              </a:lnSpc>
              <a:buFont typeface="Courier New" panose="020B0604020202020204" pitchFamily="34" charset="0"/>
              <a:buChar char="o"/>
            </a:pPr>
            <a:r>
              <a:rPr lang="nb-NO" sz="1400" dirty="0">
                <a:cs typeface="Arial" panose="020B0604020202020204"/>
              </a:rPr>
              <a:t>2025, forkurs for ingeniørutdanning (omtrent </a:t>
            </a:r>
            <a:r>
              <a:rPr lang="nb-NO" sz="1400" dirty="0" err="1">
                <a:cs typeface="Arial" panose="020B0604020202020204"/>
              </a:rPr>
              <a:t>tilsvarande</a:t>
            </a:r>
            <a:r>
              <a:rPr lang="nb-NO" sz="1400" dirty="0">
                <a:cs typeface="Arial" panose="020B0604020202020204"/>
              </a:rPr>
              <a:t> R1 og R2)</a:t>
            </a:r>
            <a:endParaRPr lang="nb-NO" dirty="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 err="1">
                <a:cs typeface="Arial" panose="020B0604020202020204"/>
              </a:rPr>
              <a:t>Meir</a:t>
            </a:r>
            <a:r>
              <a:rPr lang="nb-NO" sz="1400" dirty="0">
                <a:cs typeface="Arial" panose="020B0604020202020204"/>
              </a:rPr>
              <a:t> generelt: Jobbar </a:t>
            </a:r>
            <a:r>
              <a:rPr lang="nb-NO" sz="1400" dirty="0" err="1">
                <a:cs typeface="Arial" panose="020B0604020202020204"/>
              </a:rPr>
              <a:t>studentane</a:t>
            </a:r>
            <a:r>
              <a:rPr lang="nb-NO" sz="1400" dirty="0">
                <a:cs typeface="Arial" panose="020B0604020202020204"/>
              </a:rPr>
              <a:t> på ulike </a:t>
            </a:r>
            <a:r>
              <a:rPr lang="nb-NO" sz="1400" dirty="0" err="1">
                <a:cs typeface="Arial" panose="020B0604020202020204"/>
              </a:rPr>
              <a:t>måtar</a:t>
            </a:r>
            <a:r>
              <a:rPr lang="nb-NO" sz="1400" dirty="0">
                <a:cs typeface="Arial" panose="020B0604020202020204"/>
              </a:rPr>
              <a:t> med og </a:t>
            </a:r>
            <a:r>
              <a:rPr lang="nb-NO" sz="1400" dirty="0" err="1">
                <a:cs typeface="Arial" panose="020B0604020202020204"/>
              </a:rPr>
              <a:t>utan</a:t>
            </a:r>
            <a:r>
              <a:rPr lang="nb-NO" sz="1400" dirty="0">
                <a:cs typeface="Arial" panose="020B0604020202020204"/>
              </a:rPr>
              <a:t> programmering? </a:t>
            </a:r>
          </a:p>
          <a:p>
            <a:pPr marL="742950" lvl="1" indent="-285750">
              <a:lnSpc>
                <a:spcPct val="200000"/>
              </a:lnSpc>
              <a:buFont typeface="Courier New" panose="020B0604020202020204" pitchFamily="34" charset="0"/>
              <a:buChar char="o"/>
            </a:pPr>
            <a:r>
              <a:rPr lang="nb-NO" sz="1400" dirty="0" err="1">
                <a:cs typeface="Arial" panose="020B0604020202020204"/>
              </a:rPr>
              <a:t>Utforskar</a:t>
            </a:r>
            <a:r>
              <a:rPr lang="nb-NO" sz="1400" dirty="0">
                <a:cs typeface="Arial" panose="020B0604020202020204"/>
              </a:rPr>
              <a:t> </a:t>
            </a:r>
            <a:r>
              <a:rPr lang="nb-NO" sz="1400" dirty="0" err="1">
                <a:cs typeface="Arial" panose="020B0604020202020204"/>
              </a:rPr>
              <a:t>dei</a:t>
            </a:r>
            <a:r>
              <a:rPr lang="nb-NO" sz="1400" dirty="0">
                <a:cs typeface="Arial" panose="020B0604020202020204"/>
              </a:rPr>
              <a:t> i ulik grad eller på ulike </a:t>
            </a:r>
            <a:r>
              <a:rPr lang="nb-NO" sz="1400" dirty="0" err="1">
                <a:cs typeface="Arial" panose="020B0604020202020204"/>
              </a:rPr>
              <a:t>måtar</a:t>
            </a:r>
            <a:r>
              <a:rPr lang="nb-NO" sz="1400" dirty="0">
                <a:cs typeface="Arial" panose="020B0604020202020204"/>
              </a:rPr>
              <a:t>? Skilnader i </a:t>
            </a:r>
            <a:r>
              <a:rPr lang="nb-NO" sz="1400" dirty="0" err="1">
                <a:cs typeface="Arial" panose="020B0604020202020204"/>
              </a:rPr>
              <a:t>problemløysingsstrategiar</a:t>
            </a:r>
            <a:r>
              <a:rPr lang="nb-NO" sz="1400" dirty="0">
                <a:cs typeface="Arial" panose="020B0604020202020204"/>
              </a:rPr>
              <a:t> eller resonnering? </a:t>
            </a:r>
            <a:r>
              <a:rPr lang="nb-NO" sz="1400" dirty="0" err="1">
                <a:cs typeface="Arial" panose="020B0604020202020204"/>
              </a:rPr>
              <a:t>Oppsøkjer</a:t>
            </a:r>
            <a:r>
              <a:rPr lang="nb-NO" sz="1400" dirty="0">
                <a:cs typeface="Arial" panose="020B0604020202020204"/>
              </a:rPr>
              <a:t> </a:t>
            </a:r>
            <a:r>
              <a:rPr lang="nb-NO" sz="1400" dirty="0" err="1">
                <a:cs typeface="Arial" panose="020B0604020202020204"/>
              </a:rPr>
              <a:t>dei</a:t>
            </a:r>
            <a:r>
              <a:rPr lang="nb-NO" sz="1400" dirty="0">
                <a:cs typeface="Arial" panose="020B0604020202020204"/>
              </a:rPr>
              <a:t> ulike kjelder? Korleis bruker </a:t>
            </a:r>
            <a:r>
              <a:rPr lang="nb-NO" sz="1400" dirty="0" err="1">
                <a:cs typeface="Arial" panose="020B0604020202020204"/>
              </a:rPr>
              <a:t>dei</a:t>
            </a:r>
            <a:r>
              <a:rPr lang="nb-NO" sz="1400" dirty="0">
                <a:cs typeface="Arial" panose="020B0604020202020204"/>
              </a:rPr>
              <a:t> kjeldene </a:t>
            </a:r>
            <a:r>
              <a:rPr lang="nb-NO" sz="1400" dirty="0" err="1">
                <a:cs typeface="Arial" panose="020B0604020202020204"/>
              </a:rPr>
              <a:t>dei</a:t>
            </a:r>
            <a:r>
              <a:rPr lang="nb-NO" sz="1400" dirty="0">
                <a:cs typeface="Arial" panose="020B0604020202020204"/>
              </a:rPr>
              <a:t> </a:t>
            </a:r>
            <a:r>
              <a:rPr lang="nb-NO" sz="1400" dirty="0" err="1">
                <a:cs typeface="Arial" panose="020B0604020202020204"/>
              </a:rPr>
              <a:t>oppsøkjer</a:t>
            </a:r>
            <a:r>
              <a:rPr lang="nb-NO" sz="1400" dirty="0">
                <a:cs typeface="Arial" panose="020B0604020202020204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cs typeface="Arial" panose="020B0604020202020204"/>
            </a:endParaRPr>
          </a:p>
          <a:p>
            <a:endParaRPr lang="nb-NO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0922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968BF-5B16-5C93-BD6B-C39BC945E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945B64-4F4A-C05C-13B6-6D6E39A8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382137"/>
            <a:ext cx="8418747" cy="1525675"/>
          </a:xfrm>
        </p:spPr>
        <p:txBody>
          <a:bodyPr/>
          <a:lstStyle/>
          <a:p>
            <a:br>
              <a:rPr lang="nb-NO" sz="1900"/>
            </a:br>
            <a:br>
              <a:rPr lang="nb-NO" sz="1900"/>
            </a:br>
            <a:r>
              <a:rPr lang="nb-NO" sz="1900" dirty="0"/>
              <a:t>Forskingsspørsmål</a:t>
            </a:r>
            <a:br>
              <a:rPr lang="nb-NO" sz="1800"/>
            </a:br>
            <a:br>
              <a:rPr lang="nb-NO" sz="1800"/>
            </a:br>
            <a:endParaRPr lang="nb-NO" sz="1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286ECB-773D-2CA4-BC46-AECF034F8618}"/>
              </a:ext>
            </a:extLst>
          </p:cNvPr>
          <p:cNvSpPr txBox="1"/>
          <p:nvPr/>
        </p:nvSpPr>
        <p:spPr>
          <a:xfrm>
            <a:off x="425832" y="1624222"/>
            <a:ext cx="7063804" cy="23698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nb-NO" sz="1400">
                <a:cs typeface="Arial" panose="020B0604020202020204"/>
              </a:rPr>
              <a:t>Korleis </a:t>
            </a:r>
            <a:r>
              <a:rPr lang="nb-NO" sz="1400" err="1">
                <a:cs typeface="Arial" panose="020B0604020202020204"/>
              </a:rPr>
              <a:t>utforskar</a:t>
            </a:r>
            <a:r>
              <a:rPr lang="nb-NO" sz="1400">
                <a:cs typeface="Arial" panose="020B0604020202020204"/>
              </a:rPr>
              <a:t> </a:t>
            </a:r>
            <a:r>
              <a:rPr lang="nb-NO" sz="1400" err="1">
                <a:cs typeface="Arial" panose="020B0604020202020204"/>
              </a:rPr>
              <a:t>studentar</a:t>
            </a:r>
            <a:r>
              <a:rPr lang="nb-NO" sz="1400">
                <a:cs typeface="Arial" panose="020B0604020202020204"/>
              </a:rPr>
              <a:t> som jobbar med reine </a:t>
            </a:r>
            <a:r>
              <a:rPr lang="nb-NO" sz="1400" err="1">
                <a:cs typeface="Arial" panose="020B0604020202020204"/>
              </a:rPr>
              <a:t>matematikkoppgåver</a:t>
            </a:r>
            <a:r>
              <a:rPr lang="nb-NO" sz="1400">
                <a:cs typeface="Arial" panose="020B0604020202020204"/>
              </a:rPr>
              <a:t> </a:t>
            </a:r>
            <a:r>
              <a:rPr lang="nb-NO" sz="1400" err="1">
                <a:cs typeface="Arial" panose="020B0604020202020204"/>
              </a:rPr>
              <a:t>samanlikna</a:t>
            </a:r>
            <a:r>
              <a:rPr lang="nb-NO" sz="1400">
                <a:cs typeface="Arial" panose="020B0604020202020204"/>
              </a:rPr>
              <a:t> med </a:t>
            </a:r>
            <a:r>
              <a:rPr lang="nb-NO" sz="1400" err="1">
                <a:cs typeface="Arial" panose="020B0604020202020204"/>
              </a:rPr>
              <a:t>studentar</a:t>
            </a:r>
            <a:r>
              <a:rPr lang="nb-NO" sz="1400">
                <a:cs typeface="Arial" panose="020B0604020202020204"/>
              </a:rPr>
              <a:t> som jobbar med </a:t>
            </a:r>
            <a:r>
              <a:rPr lang="nb-NO" sz="1400" err="1">
                <a:cs typeface="Arial" panose="020B0604020202020204"/>
              </a:rPr>
              <a:t>programmeringsoppgåver</a:t>
            </a:r>
            <a:r>
              <a:rPr lang="nb-NO" sz="1400">
                <a:cs typeface="Arial" panose="020B0604020202020204"/>
              </a:rPr>
              <a:t> i matematikk? Kva </a:t>
            </a:r>
            <a:r>
              <a:rPr lang="nb-NO" sz="1400" err="1">
                <a:cs typeface="Arial" panose="020B0604020202020204"/>
              </a:rPr>
              <a:t>likskapar</a:t>
            </a:r>
            <a:r>
              <a:rPr lang="nb-NO" sz="1400">
                <a:cs typeface="Arial" panose="020B0604020202020204"/>
              </a:rPr>
              <a:t> og skilnader </a:t>
            </a:r>
            <a:r>
              <a:rPr lang="nb-NO" sz="1400" err="1">
                <a:cs typeface="Arial" panose="020B0604020202020204"/>
              </a:rPr>
              <a:t>finst</a:t>
            </a:r>
            <a:r>
              <a:rPr lang="nb-NO" sz="1400">
                <a:cs typeface="Arial" panose="020B0604020202020204"/>
              </a:rPr>
              <a:t>? </a:t>
            </a:r>
            <a:endParaRPr lang="en-US" err="1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>
              <a:cs typeface="Arial" panose="020B0604020202020204"/>
            </a:endParaRPr>
          </a:p>
          <a:p>
            <a:endParaRPr lang="nb-NO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2236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0AC44-2E40-C2D6-B2C9-65B86F92D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463014A-34AA-BA84-0222-EF9C2BDDF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136" y="132732"/>
            <a:ext cx="3119718" cy="3405415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C993940-DF12-07E2-9E4C-69B686F7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382137"/>
            <a:ext cx="8418747" cy="971677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900" dirty="0"/>
              <a:t>Vegen framover</a:t>
            </a:r>
            <a:endParaRPr lang="nb-NO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5764AC-F735-FF50-BC78-905AF93669AB}"/>
              </a:ext>
            </a:extLst>
          </p:cNvPr>
          <p:cNvSpPr txBox="1"/>
          <p:nvPr/>
        </p:nvSpPr>
        <p:spPr>
          <a:xfrm>
            <a:off x="425831" y="1624222"/>
            <a:ext cx="4910592" cy="40934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Analysearbeid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Karakterisere </a:t>
            </a:r>
            <a:r>
              <a:rPr lang="nb-NO" sz="1400">
                <a:cs typeface="Arial" panose="020B0604020202020204"/>
              </a:rPr>
              <a:t>utforskingsarbeidet til </a:t>
            </a:r>
            <a:r>
              <a:rPr lang="nb-NO" sz="1400" err="1">
                <a:cs typeface="Arial" panose="020B0604020202020204"/>
              </a:rPr>
              <a:t>studentane</a:t>
            </a:r>
            <a:r>
              <a:rPr lang="nb-NO" sz="1400" dirty="0">
                <a:cs typeface="Arial" panose="020B0604020202020204"/>
              </a:rPr>
              <a:t>: </a:t>
            </a:r>
            <a:r>
              <a:rPr lang="nb-NO" sz="1400">
                <a:cs typeface="Arial" panose="020B0604020202020204"/>
              </a:rPr>
              <a:t>studie-</a:t>
            </a:r>
            <a:r>
              <a:rPr lang="nb-NO" sz="1400" dirty="0">
                <a:cs typeface="Arial" panose="020B0604020202020204"/>
              </a:rPr>
              <a:t> og forskningsløype (SFL)</a:t>
            </a:r>
            <a:r>
              <a:rPr lang="nb-NO" sz="1400">
                <a:cs typeface="Arial" panose="020B0604020202020204"/>
              </a:rPr>
              <a:t> som modell</a:t>
            </a:r>
            <a:endParaRPr lang="nb-NO" sz="1400" dirty="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>
                <a:cs typeface="Arial" panose="020B0604020202020204"/>
              </a:rPr>
              <a:t>Teori for å forstå paradokset hjå </a:t>
            </a:r>
            <a:r>
              <a:rPr lang="nb-NO" sz="1400" err="1">
                <a:cs typeface="Arial" panose="020B0604020202020204"/>
              </a:rPr>
              <a:t>Sfard</a:t>
            </a:r>
            <a:r>
              <a:rPr lang="nb-NO" sz="1400">
                <a:cs typeface="Arial" panose="020B0604020202020204"/>
              </a:rPr>
              <a:t> og </a:t>
            </a:r>
            <a:r>
              <a:rPr lang="nb-NO" sz="1400" err="1">
                <a:cs typeface="Arial" panose="020B0604020202020204"/>
              </a:rPr>
              <a:t>Leron</a:t>
            </a:r>
            <a:r>
              <a:rPr lang="nb-NO" sz="1400">
                <a:cs typeface="Arial" panose="020B0604020202020204"/>
              </a:rPr>
              <a:t> (1996):</a:t>
            </a:r>
            <a:r>
              <a:rPr lang="nb-NO" sz="1400" dirty="0">
                <a:cs typeface="Arial" panose="020B0604020202020204"/>
              </a:rPr>
              <a:t> «Programmeringsparadokset etter </a:t>
            </a:r>
            <a:r>
              <a:rPr lang="nb-NO" sz="1400" dirty="0" err="1">
                <a:cs typeface="Arial" panose="020B0604020202020204"/>
              </a:rPr>
              <a:t>Sfard</a:t>
            </a:r>
            <a:r>
              <a:rPr lang="nb-NO" sz="1400" dirty="0">
                <a:cs typeface="Arial" panose="020B0604020202020204"/>
              </a:rPr>
              <a:t> og </a:t>
            </a:r>
            <a:r>
              <a:rPr lang="nb-NO" sz="1400" err="1">
                <a:cs typeface="Arial" panose="020B0604020202020204"/>
              </a:rPr>
              <a:t>Leron</a:t>
            </a:r>
            <a:r>
              <a:rPr lang="nb-NO" sz="1400">
                <a:cs typeface="Arial" panose="020B0604020202020204"/>
              </a:rPr>
              <a:t>» (Aksnes et al., 2024)</a:t>
            </a:r>
            <a:endParaRPr lang="nb-NO" sz="1400" dirty="0">
              <a:cs typeface="Arial" panose="020B0604020202020204"/>
            </a:endParaRPr>
          </a:p>
          <a:p>
            <a:pPr>
              <a:lnSpc>
                <a:spcPct val="200000"/>
              </a:lnSpc>
            </a:pPr>
            <a:endParaRPr lang="nb-NO" sz="1400" dirty="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 dirty="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cs typeface="Arial" panose="020B0604020202020204"/>
            </a:endParaRPr>
          </a:p>
          <a:p>
            <a:endParaRPr lang="nb-NO" dirty="0">
              <a:cs typeface="Arial" panose="020B06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48340E-3579-9F92-77F3-D47D04371975}"/>
              </a:ext>
            </a:extLst>
          </p:cNvPr>
          <p:cNvSpPr txBox="1"/>
          <p:nvPr/>
        </p:nvSpPr>
        <p:spPr>
          <a:xfrm>
            <a:off x="5839866" y="3538148"/>
            <a:ext cx="2878304" cy="612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/>
              <a:t>Figur 1: </a:t>
            </a:r>
            <a:r>
              <a:rPr lang="nb-NO" sz="1200" dirty="0"/>
              <a:t>Retta graf som illustrerer SFL (Strømskag, 2023). </a:t>
            </a:r>
          </a:p>
        </p:txBody>
      </p:sp>
    </p:spTree>
    <p:extLst>
      <p:ext uri="{BB962C8B-B14F-4D97-AF65-F5344CB8AC3E}">
        <p14:creationId xmlns:p14="http://schemas.microsoft.com/office/powerpoint/2010/main" val="23424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49997-8025-2544-B6A6-AF66082A7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33CC5-74B6-69F4-9431-59B8393D6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496" y="1353814"/>
            <a:ext cx="4002984" cy="3278909"/>
          </a:xfrm>
        </p:spPr>
        <p:txBody>
          <a:bodyPr vert="horz" lIns="68580" tIns="34290" rIns="68580" bIns="34290" rtlCol="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endParaRPr lang="en-US" sz="1400" dirty="0"/>
          </a:p>
          <a:p>
            <a:pPr indent="0">
              <a:buNone/>
            </a:pPr>
            <a:r>
              <a:rPr lang="en-US" sz="1400" b="1" dirty="0" err="1"/>
              <a:t>Utan</a:t>
            </a:r>
            <a:r>
              <a:rPr lang="en-US" sz="1400" b="1" dirty="0"/>
              <a:t> </a:t>
            </a:r>
            <a:r>
              <a:rPr lang="en-US" sz="1400" b="1" dirty="0" err="1"/>
              <a:t>programmering</a:t>
            </a:r>
            <a:r>
              <a:rPr lang="en-US" sz="1400" b="1" dirty="0"/>
              <a:t>:</a:t>
            </a:r>
          </a:p>
          <a:p>
            <a:pPr indent="0">
              <a:buNone/>
            </a:pP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B050"/>
                </a:solidFill>
              </a:rPr>
              <a:t>Ingen </a:t>
            </a:r>
            <a:r>
              <a:rPr lang="en-US" sz="1400" dirty="0" err="1">
                <a:solidFill>
                  <a:srgbClr val="00B050"/>
                </a:solidFill>
              </a:rPr>
              <a:t>fekk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err="1">
                <a:solidFill>
                  <a:srgbClr val="00B050"/>
                </a:solidFill>
              </a:rPr>
              <a:t>eit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err="1">
                <a:solidFill>
                  <a:srgbClr val="00B050"/>
                </a:solidFill>
              </a:rPr>
              <a:t>svar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0070C0"/>
                </a:solidFill>
              </a:rPr>
              <a:t>Éi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gruppe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brukte</a:t>
            </a:r>
            <a:r>
              <a:rPr lang="en-US" sz="1400" dirty="0">
                <a:solidFill>
                  <a:srgbClr val="0070C0"/>
                </a:solidFill>
              </a:rPr>
              <a:t> ChatGPT </a:t>
            </a:r>
            <a:r>
              <a:rPr lang="en-US" sz="1400" dirty="0" err="1">
                <a:solidFill>
                  <a:srgbClr val="0070C0"/>
                </a:solidFill>
              </a:rPr>
              <a:t>til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rettleiing</a:t>
            </a:r>
            <a:endParaRPr lang="en-US" sz="1400" dirty="0">
              <a:solidFill>
                <a:srgbClr val="0070C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/>
              <a:t>Mykje</a:t>
            </a:r>
            <a:r>
              <a:rPr lang="en-US" sz="1400" dirty="0"/>
              <a:t> </a:t>
            </a:r>
            <a:r>
              <a:rPr lang="en-US" sz="1400" dirty="0" err="1"/>
              <a:t>blaing</a:t>
            </a:r>
            <a:r>
              <a:rPr lang="en-US" sz="1400" dirty="0"/>
              <a:t> 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formelhefte</a:t>
            </a:r>
            <a:r>
              <a:rPr lang="en-US" sz="1400" dirty="0"/>
              <a:t> </a:t>
            </a:r>
            <a:r>
              <a:rPr lang="en-US" sz="1400" dirty="0" err="1"/>
              <a:t>og</a:t>
            </a:r>
            <a:r>
              <a:rPr lang="en-US" sz="1400" dirty="0"/>
              <a:t> </a:t>
            </a:r>
            <a:r>
              <a:rPr lang="en-US" sz="1400" dirty="0" err="1"/>
              <a:t>lærebok</a:t>
            </a:r>
            <a:endParaRPr lang="en-US" sz="1400" dirty="0"/>
          </a:p>
          <a:p>
            <a:pPr marL="57150" lvl="1" indent="0">
              <a:buNone/>
            </a:pP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cs typeface="Arial"/>
              </a:rPr>
              <a:t>Ingen </a:t>
            </a:r>
            <a:r>
              <a:rPr lang="en-US" sz="1400" dirty="0" err="1">
                <a:cs typeface="Arial"/>
              </a:rPr>
              <a:t>andre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digitale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verktøy</a:t>
            </a: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C00000"/>
                </a:solidFill>
              </a:rPr>
              <a:t>Relativt</a:t>
            </a:r>
            <a:r>
              <a:rPr lang="en-US" sz="1400" dirty="0">
                <a:solidFill>
                  <a:srgbClr val="C00000"/>
                </a:solidFill>
              </a:rPr>
              <a:t> lite </a:t>
            </a:r>
            <a:r>
              <a:rPr lang="en-US" sz="1400" dirty="0" err="1">
                <a:solidFill>
                  <a:srgbClr val="C00000"/>
                </a:solidFill>
              </a:rPr>
              <a:t>sjøvstendig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leitning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etter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metode</a:t>
            </a:r>
            <a:endParaRPr lang="en-US" sz="1400" dirty="0">
              <a:solidFill>
                <a:srgbClr val="C00000"/>
              </a:solidFill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400" dirty="0"/>
          </a:p>
          <a:p>
            <a:pPr lvl="1">
              <a:buFont typeface="Courier New" panose="020B0604020202020204" pitchFamily="34" charset="0"/>
              <a:buChar char="o"/>
            </a:pPr>
            <a:endParaRPr lang="en-US" sz="1100" dirty="0"/>
          </a:p>
          <a:p>
            <a:pPr indent="0">
              <a:buNone/>
            </a:pPr>
            <a:endParaRPr lang="en-US" sz="1100" dirty="0">
              <a:cs typeface="Arial"/>
            </a:endParaRPr>
          </a:p>
          <a:p>
            <a:pPr marL="0" indent="0">
              <a:buNone/>
            </a:pPr>
            <a:endParaRPr lang="en-US" sz="1100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FF03A5-3179-0259-A64F-3A5488B3DCB6}"/>
              </a:ext>
            </a:extLst>
          </p:cNvPr>
          <p:cNvSpPr txBox="1"/>
          <p:nvPr/>
        </p:nvSpPr>
        <p:spPr>
          <a:xfrm>
            <a:off x="4435813" y="1373257"/>
            <a:ext cx="4353691" cy="41472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b="1" dirty="0">
              <a:cs typeface="Segoe UI"/>
            </a:endParaRPr>
          </a:p>
          <a:p>
            <a:r>
              <a:rPr lang="en-US" sz="1400" b="1" dirty="0">
                <a:cs typeface="Segoe UI"/>
              </a:rPr>
              <a:t>Med </a:t>
            </a:r>
            <a:r>
              <a:rPr lang="en-US" sz="1400" b="1" dirty="0" err="1">
                <a:cs typeface="Segoe UI"/>
              </a:rPr>
              <a:t>programmering</a:t>
            </a:r>
            <a:r>
              <a:rPr lang="en-US" sz="1400" b="1" dirty="0">
                <a:cs typeface="Segoe UI"/>
              </a:rPr>
              <a:t>: ​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400" dirty="0">
              <a:cs typeface="Segoe UI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B050"/>
                </a:solidFill>
                <a:cs typeface="Arial"/>
              </a:rPr>
              <a:t>Alle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fekk</a:t>
            </a:r>
            <a:r>
              <a:rPr lang="en-US" sz="1400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eit</a:t>
            </a:r>
            <a:r>
              <a:rPr lang="en-US" sz="1400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svar</a:t>
            </a:r>
            <a:endParaRPr lang="en-US" sz="1400" dirty="0">
              <a:solidFill>
                <a:srgbClr val="00B050"/>
              </a:solidFill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0070C0"/>
                </a:solidFill>
                <a:cs typeface="Arial"/>
              </a:rPr>
              <a:t>Éi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gruppe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brukte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ChatGPT. Gav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svar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med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determinantar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nb-NO" sz="1400" dirty="0">
                <a:solidFill>
                  <a:srgbClr val="0070C0"/>
                </a:solidFill>
              </a:rPr>
              <a:t>→</a:t>
            </a:r>
            <a:r>
              <a:rPr lang="nb-NO" sz="20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gav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opp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ChatGPT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>
                <a:cs typeface="Arial"/>
              </a:rPr>
              <a:t>Berre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éi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gruppe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programmerte</a:t>
            </a: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 err="1">
                <a:cs typeface="Arial"/>
              </a:rPr>
              <a:t>Éi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gruppe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jobba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berre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i</a:t>
            </a:r>
            <a:r>
              <a:rPr lang="en-US" sz="1400" dirty="0">
                <a:cs typeface="Arial"/>
              </a:rPr>
              <a:t> GeoGebra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>
                <a:solidFill>
                  <a:srgbClr val="C00000"/>
                </a:solidFill>
                <a:cs typeface="Arial"/>
              </a:rPr>
              <a:t>Vil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finne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strategi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og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diskuterer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mogelege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metodar</a:t>
            </a:r>
            <a:endParaRPr lang="en-US" sz="1400" dirty="0">
              <a:solidFill>
                <a:srgbClr val="C00000"/>
              </a:solidFill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pPr marL="342900" indent="-342900">
              <a:buFont typeface=""/>
              <a:buChar char="•"/>
            </a:pPr>
            <a:endParaRPr lang="en-US" sz="1100" dirty="0">
              <a:cs typeface="Arial"/>
            </a:endParaRPr>
          </a:p>
          <a:p>
            <a:r>
              <a:rPr lang="en-US" sz="1100" dirty="0">
                <a:cs typeface="Segoe UI"/>
              </a:rPr>
              <a:t>​</a:t>
            </a:r>
          </a:p>
        </p:txBody>
      </p:sp>
      <p:sp>
        <p:nvSpPr>
          <p:cNvPr id="14" name="Tittel 1">
            <a:extLst>
              <a:ext uri="{FF2B5EF4-FFF2-40B4-BE49-F238E27FC236}">
                <a16:creationId xmlns:a16="http://schemas.microsoft.com/office/drawing/2014/main" id="{33B7AD04-EB02-CB89-B265-F481735B9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6" y="382137"/>
            <a:ext cx="4002984" cy="971677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900" dirty="0" err="1"/>
              <a:t>Tilsynelatande</a:t>
            </a:r>
            <a:r>
              <a:rPr lang="nb-NO" sz="1900" dirty="0"/>
              <a:t> </a:t>
            </a:r>
            <a:r>
              <a:rPr lang="nb-NO" sz="1900" dirty="0" err="1"/>
              <a:t>observasjonar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21708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E7E1B-D5F4-D9C0-437F-3FC737455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8BB03-44EE-0701-4EA3-789C6AA9D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496" y="1353814"/>
            <a:ext cx="4002984" cy="3278909"/>
          </a:xfrm>
        </p:spPr>
        <p:txBody>
          <a:bodyPr vert="horz" lIns="68580" tIns="34290" rIns="68580" bIns="34290" rtlCol="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endParaRPr lang="en-US" sz="1400" dirty="0"/>
          </a:p>
          <a:p>
            <a:pPr indent="0">
              <a:buNone/>
            </a:pPr>
            <a:r>
              <a:rPr lang="en-US" sz="1400" b="1" dirty="0" err="1"/>
              <a:t>Utan</a:t>
            </a:r>
            <a:r>
              <a:rPr lang="en-US" sz="1400" b="1" dirty="0"/>
              <a:t> </a:t>
            </a:r>
            <a:r>
              <a:rPr lang="en-US" sz="1400" b="1" dirty="0" err="1"/>
              <a:t>programmering</a:t>
            </a:r>
            <a:r>
              <a:rPr lang="en-US" sz="1400" b="1" dirty="0"/>
              <a:t>:</a:t>
            </a:r>
          </a:p>
          <a:p>
            <a:pPr indent="0">
              <a:buNone/>
            </a:pP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B050"/>
                </a:solidFill>
              </a:rPr>
              <a:t>Ingen </a:t>
            </a:r>
            <a:r>
              <a:rPr lang="en-US" sz="1400" dirty="0" err="1">
                <a:solidFill>
                  <a:srgbClr val="00B050"/>
                </a:solidFill>
              </a:rPr>
              <a:t>fekk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err="1">
                <a:solidFill>
                  <a:srgbClr val="00B050"/>
                </a:solidFill>
              </a:rPr>
              <a:t>eit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err="1">
                <a:solidFill>
                  <a:srgbClr val="00B050"/>
                </a:solidFill>
              </a:rPr>
              <a:t>svar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0070C0"/>
                </a:solidFill>
              </a:rPr>
              <a:t>Éi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gruppe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brukte</a:t>
            </a:r>
            <a:r>
              <a:rPr lang="en-US" sz="1400" dirty="0">
                <a:solidFill>
                  <a:srgbClr val="0070C0"/>
                </a:solidFill>
              </a:rPr>
              <a:t> ChatGPT </a:t>
            </a:r>
            <a:r>
              <a:rPr lang="en-US" sz="1400" dirty="0" err="1">
                <a:solidFill>
                  <a:srgbClr val="0070C0"/>
                </a:solidFill>
              </a:rPr>
              <a:t>til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rettleiing</a:t>
            </a:r>
            <a:endParaRPr lang="en-US" sz="1400" dirty="0">
              <a:solidFill>
                <a:srgbClr val="0070C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/>
              <a:t>Mykje</a:t>
            </a:r>
            <a:r>
              <a:rPr lang="en-US" sz="1400" dirty="0"/>
              <a:t> </a:t>
            </a:r>
            <a:r>
              <a:rPr lang="en-US" sz="1400" dirty="0" err="1"/>
              <a:t>blaing</a:t>
            </a:r>
            <a:r>
              <a:rPr lang="en-US" sz="1400" dirty="0"/>
              <a:t> 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formelhefte</a:t>
            </a:r>
            <a:r>
              <a:rPr lang="en-US" sz="1400" dirty="0"/>
              <a:t> </a:t>
            </a:r>
            <a:r>
              <a:rPr lang="en-US" sz="1400" dirty="0" err="1"/>
              <a:t>og</a:t>
            </a:r>
            <a:r>
              <a:rPr lang="en-US" sz="1400" dirty="0"/>
              <a:t> </a:t>
            </a:r>
            <a:r>
              <a:rPr lang="en-US" sz="1400" dirty="0" err="1"/>
              <a:t>lærebok</a:t>
            </a:r>
            <a:endParaRPr lang="en-US" sz="1400" dirty="0"/>
          </a:p>
          <a:p>
            <a:pPr marL="57150" lvl="1" indent="0">
              <a:buNone/>
            </a:pP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cs typeface="Arial"/>
              </a:rPr>
              <a:t>Ingen </a:t>
            </a:r>
            <a:r>
              <a:rPr lang="en-US" sz="1400" dirty="0" err="1">
                <a:cs typeface="Arial"/>
              </a:rPr>
              <a:t>andre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digitale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verktøy</a:t>
            </a:r>
            <a:endParaRPr lang="en-US" sz="1400" dirty="0">
              <a:cs typeface="Arial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C00000"/>
                </a:solidFill>
              </a:rPr>
              <a:t>Relativt</a:t>
            </a:r>
            <a:r>
              <a:rPr lang="en-US" sz="1400" dirty="0">
                <a:solidFill>
                  <a:srgbClr val="C00000"/>
                </a:solidFill>
              </a:rPr>
              <a:t> lite </a:t>
            </a:r>
            <a:r>
              <a:rPr lang="en-US" sz="1400" dirty="0" err="1">
                <a:solidFill>
                  <a:srgbClr val="C00000"/>
                </a:solidFill>
              </a:rPr>
              <a:t>sjøvstendig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leitning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etter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metode</a:t>
            </a:r>
            <a:endParaRPr lang="en-US" sz="1400" dirty="0">
              <a:solidFill>
                <a:srgbClr val="C00000"/>
              </a:solidFill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sz="1400" dirty="0"/>
          </a:p>
          <a:p>
            <a:pPr lvl="1">
              <a:buFont typeface="Courier New" panose="020B0604020202020204" pitchFamily="34" charset="0"/>
              <a:buChar char="o"/>
            </a:pPr>
            <a:endParaRPr lang="en-US" sz="1100" dirty="0"/>
          </a:p>
          <a:p>
            <a:pPr indent="0">
              <a:buNone/>
            </a:pPr>
            <a:endParaRPr lang="en-US" sz="1100" dirty="0">
              <a:cs typeface="Arial"/>
            </a:endParaRPr>
          </a:p>
          <a:p>
            <a:pPr marL="0" indent="0">
              <a:buNone/>
            </a:pPr>
            <a:endParaRPr lang="en-US" sz="1100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BEC035-4ABE-D1D2-3024-166FB1CD1D4A}"/>
              </a:ext>
            </a:extLst>
          </p:cNvPr>
          <p:cNvSpPr txBox="1"/>
          <p:nvPr/>
        </p:nvSpPr>
        <p:spPr>
          <a:xfrm>
            <a:off x="4435813" y="1373257"/>
            <a:ext cx="4353691" cy="41472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b="1" dirty="0">
              <a:cs typeface="Segoe UI"/>
            </a:endParaRPr>
          </a:p>
          <a:p>
            <a:r>
              <a:rPr lang="en-US" sz="1400" b="1" dirty="0">
                <a:cs typeface="Segoe UI"/>
              </a:rPr>
              <a:t>Med </a:t>
            </a:r>
            <a:r>
              <a:rPr lang="en-US" sz="1400" b="1" dirty="0" err="1">
                <a:cs typeface="Segoe UI"/>
              </a:rPr>
              <a:t>programmering</a:t>
            </a:r>
            <a:r>
              <a:rPr lang="en-US" sz="1400" b="1" dirty="0">
                <a:cs typeface="Segoe UI"/>
              </a:rPr>
              <a:t>: ​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400" dirty="0">
              <a:cs typeface="Segoe UI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B050"/>
                </a:solidFill>
                <a:cs typeface="Arial"/>
              </a:rPr>
              <a:t>Alle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fekk</a:t>
            </a:r>
            <a:r>
              <a:rPr lang="en-US" sz="1400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eit</a:t>
            </a:r>
            <a:r>
              <a:rPr lang="en-US" sz="1400" dirty="0">
                <a:solidFill>
                  <a:srgbClr val="00B05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B050"/>
                </a:solidFill>
                <a:cs typeface="Arial"/>
              </a:rPr>
              <a:t>svar</a:t>
            </a:r>
            <a:endParaRPr lang="en-US" sz="1400" dirty="0">
              <a:solidFill>
                <a:srgbClr val="00B050"/>
              </a:solidFill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 err="1">
                <a:solidFill>
                  <a:srgbClr val="0070C0"/>
                </a:solidFill>
                <a:cs typeface="Arial"/>
              </a:rPr>
              <a:t>Éi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gruppe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brukte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ChatGPT. Gav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svar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med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determinantar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nb-NO" sz="1400" dirty="0">
                <a:solidFill>
                  <a:srgbClr val="0070C0"/>
                </a:solidFill>
              </a:rPr>
              <a:t>→</a:t>
            </a:r>
            <a:r>
              <a:rPr lang="nb-NO" sz="20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gav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0070C0"/>
                </a:solidFill>
                <a:cs typeface="Arial"/>
              </a:rPr>
              <a:t>opp</a:t>
            </a:r>
            <a:r>
              <a:rPr lang="en-US" sz="1400" dirty="0">
                <a:solidFill>
                  <a:srgbClr val="0070C0"/>
                </a:solidFill>
                <a:cs typeface="Arial"/>
              </a:rPr>
              <a:t> ChatGPT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 err="1">
                <a:cs typeface="Arial"/>
              </a:rPr>
              <a:t>Berre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éi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gruppe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programmerte</a:t>
            </a:r>
            <a:endParaRPr lang="en-US" sz="14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 err="1">
                <a:cs typeface="Arial"/>
              </a:rPr>
              <a:t>Éi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gruppe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jobba</a:t>
            </a:r>
            <a:r>
              <a:rPr lang="en-US" sz="1400" dirty="0">
                <a:cs typeface="Arial"/>
              </a:rPr>
              <a:t> </a:t>
            </a:r>
            <a:r>
              <a:rPr lang="en-US" sz="1400" dirty="0" err="1">
                <a:cs typeface="Arial"/>
              </a:rPr>
              <a:t>berre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i</a:t>
            </a:r>
            <a:r>
              <a:rPr lang="en-US" sz="1400" dirty="0">
                <a:cs typeface="Arial"/>
              </a:rPr>
              <a:t> GeoGebra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C00000"/>
                </a:solidFill>
                <a:cs typeface="Arial"/>
              </a:rPr>
              <a:t>Vil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finne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strategi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og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diskuterer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mogelege</a:t>
            </a:r>
            <a:r>
              <a:rPr lang="en-US" sz="1400" dirty="0">
                <a:solidFill>
                  <a:srgbClr val="C00000"/>
                </a:solidFill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cs typeface="Arial"/>
              </a:rPr>
              <a:t>metodar</a:t>
            </a:r>
            <a:endParaRPr lang="en-US" sz="1400" dirty="0">
              <a:solidFill>
                <a:srgbClr val="C00000"/>
              </a:solidFill>
              <a:cs typeface="Arial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4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endParaRPr lang="en-US" sz="1100" dirty="0">
              <a:cs typeface="Arial"/>
            </a:endParaRPr>
          </a:p>
          <a:p>
            <a:pPr marL="342900" indent="-342900">
              <a:buFont typeface=""/>
              <a:buChar char="•"/>
            </a:pPr>
            <a:endParaRPr lang="en-US" sz="1100" dirty="0">
              <a:cs typeface="Arial"/>
            </a:endParaRPr>
          </a:p>
          <a:p>
            <a:r>
              <a:rPr lang="en-US" sz="1100" dirty="0">
                <a:cs typeface="Segoe UI"/>
              </a:rPr>
              <a:t>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BEA84C-CCA6-7334-72C1-BF2FC78DFBC3}"/>
              </a:ext>
            </a:extLst>
          </p:cNvPr>
          <p:cNvSpPr txBox="1"/>
          <p:nvPr/>
        </p:nvSpPr>
        <p:spPr>
          <a:xfrm>
            <a:off x="4435813" y="282102"/>
            <a:ext cx="4221803" cy="116955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/>
              <a:t>Det </a:t>
            </a:r>
            <a:r>
              <a:rPr lang="en-US" sz="1400" b="1" dirty="0" err="1"/>
              <a:t>kan</a:t>
            </a:r>
            <a:r>
              <a:rPr lang="en-US" sz="1400" b="1" dirty="0"/>
              <a:t> </a:t>
            </a:r>
            <a:r>
              <a:rPr lang="en-US" sz="1400" b="1" dirty="0" err="1"/>
              <a:t>sjå</a:t>
            </a:r>
            <a:r>
              <a:rPr lang="en-US" sz="1400" b="1" dirty="0"/>
              <a:t> </a:t>
            </a:r>
            <a:r>
              <a:rPr lang="en-US" sz="1400" b="1" dirty="0" err="1"/>
              <a:t>ut</a:t>
            </a:r>
            <a:r>
              <a:rPr lang="en-US" sz="1400" b="1" dirty="0"/>
              <a:t> </a:t>
            </a:r>
            <a:r>
              <a:rPr lang="en-US" sz="1400" b="1" dirty="0" err="1"/>
              <a:t>til</a:t>
            </a:r>
            <a:r>
              <a:rPr lang="en-US" sz="1400" b="1" dirty="0"/>
              <a:t> at </a:t>
            </a:r>
            <a:r>
              <a:rPr lang="en-US" sz="1400" b="1" dirty="0" err="1"/>
              <a:t>at</a:t>
            </a:r>
            <a:r>
              <a:rPr lang="en-US" sz="1400" b="1" dirty="0"/>
              <a:t> </a:t>
            </a:r>
            <a:r>
              <a:rPr lang="en-US" sz="1400" b="1" dirty="0" err="1"/>
              <a:t>dei</a:t>
            </a:r>
            <a:r>
              <a:rPr lang="en-US" sz="1400" b="1" dirty="0"/>
              <a:t> </a:t>
            </a:r>
            <a:r>
              <a:rPr lang="en-US" sz="1400" b="1" dirty="0" err="1"/>
              <a:t>som</a:t>
            </a:r>
            <a:r>
              <a:rPr lang="en-US" sz="1400" b="1" dirty="0"/>
              <a:t> </a:t>
            </a:r>
            <a:r>
              <a:rPr lang="en-US" sz="1400" b="1" dirty="0" err="1"/>
              <a:t>fekk</a:t>
            </a:r>
            <a:r>
              <a:rPr lang="en-US" sz="1400" b="1" dirty="0"/>
              <a:t> </a:t>
            </a:r>
            <a:r>
              <a:rPr lang="en-US" sz="1400" b="1" dirty="0" err="1"/>
              <a:t>programmeringsoppgava</a:t>
            </a:r>
            <a:r>
              <a:rPr lang="en-US" sz="1400" b="1" dirty="0"/>
              <a:t>: </a:t>
            </a:r>
          </a:p>
          <a:p>
            <a:endParaRPr lang="en-US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Var </a:t>
            </a:r>
            <a:r>
              <a:rPr lang="nb-NO" sz="1400" dirty="0">
                <a:cs typeface="Arial" panose="020B0604020202020204"/>
              </a:rPr>
              <a:t>«</a:t>
            </a:r>
            <a:r>
              <a:rPr lang="en-US" sz="1400" dirty="0" err="1"/>
              <a:t>betre</a:t>
            </a:r>
            <a:r>
              <a:rPr lang="nb-NO" sz="1400" dirty="0">
                <a:cs typeface="Arial" panose="020B0604020202020204"/>
              </a:rPr>
              <a:t>»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problemløysing</a:t>
            </a:r>
            <a:r>
              <a:rPr lang="en-US" sz="1400" dirty="0"/>
              <a:t>/</a:t>
            </a:r>
            <a:r>
              <a:rPr lang="en-US" sz="1400" dirty="0" err="1"/>
              <a:t>utforsking</a:t>
            </a:r>
            <a:r>
              <a:rPr lang="en-US" sz="14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Var </a:t>
            </a:r>
            <a:r>
              <a:rPr lang="en-US" sz="1400" dirty="0" err="1"/>
              <a:t>opnare</a:t>
            </a:r>
            <a:r>
              <a:rPr lang="en-US" sz="1400" dirty="0"/>
              <a:t> for at </a:t>
            </a:r>
            <a:r>
              <a:rPr lang="en-US" sz="1400" dirty="0" err="1"/>
              <a:t>ulike</a:t>
            </a:r>
            <a:r>
              <a:rPr lang="en-US" sz="1400" dirty="0"/>
              <a:t> </a:t>
            </a:r>
            <a:r>
              <a:rPr lang="en-US" sz="1400" dirty="0" err="1"/>
              <a:t>metodar</a:t>
            </a:r>
            <a:r>
              <a:rPr lang="en-US" sz="1400" dirty="0"/>
              <a:t> </a:t>
            </a:r>
            <a:r>
              <a:rPr lang="en-US" sz="1400" dirty="0" err="1"/>
              <a:t>kunne</a:t>
            </a:r>
            <a:r>
              <a:rPr lang="en-US" sz="1400" dirty="0"/>
              <a:t> </a:t>
            </a:r>
            <a:r>
              <a:rPr lang="en-US" sz="1400" dirty="0" err="1"/>
              <a:t>brukast</a:t>
            </a:r>
            <a:r>
              <a:rPr lang="en-US" sz="1400" dirty="0"/>
              <a:t> </a:t>
            </a:r>
            <a:endParaRPr lang="en-US" sz="1400" dirty="0">
              <a:cs typeface="Arial"/>
            </a:endParaRPr>
          </a:p>
        </p:txBody>
      </p:sp>
      <p:sp>
        <p:nvSpPr>
          <p:cNvPr id="14" name="Tittel 1">
            <a:extLst>
              <a:ext uri="{FF2B5EF4-FFF2-40B4-BE49-F238E27FC236}">
                <a16:creationId xmlns:a16="http://schemas.microsoft.com/office/drawing/2014/main" id="{2AB6F35B-82FC-E0E1-B1B1-AEE45291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6" y="382137"/>
            <a:ext cx="4002984" cy="971677"/>
          </a:xfrm>
        </p:spPr>
        <p:txBody>
          <a:bodyPr/>
          <a:lstStyle/>
          <a:p>
            <a:br>
              <a:rPr lang="nb-NO" sz="1900" dirty="0"/>
            </a:br>
            <a:br>
              <a:rPr lang="nb-NO" sz="1900" dirty="0"/>
            </a:br>
            <a:r>
              <a:rPr lang="nb-NO" sz="1900" dirty="0" err="1"/>
              <a:t>Tilsynelatande</a:t>
            </a:r>
            <a:r>
              <a:rPr lang="nb-NO" sz="1900" dirty="0"/>
              <a:t> </a:t>
            </a:r>
            <a:r>
              <a:rPr lang="nb-NO" sz="1900" dirty="0" err="1"/>
              <a:t>observasjonar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298958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2C467-F402-8133-9862-9817FDC3D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>
            <a:extLst>
              <a:ext uri="{FF2B5EF4-FFF2-40B4-BE49-F238E27FC236}">
                <a16:creationId xmlns:a16="http://schemas.microsoft.com/office/drawing/2014/main" id="{533A0EA0-5708-CBAE-30DD-EF177F4DBBB0}"/>
              </a:ext>
            </a:extLst>
          </p:cNvPr>
          <p:cNvSpPr txBox="1">
            <a:spLocks/>
          </p:cNvSpPr>
          <p:nvPr/>
        </p:nvSpPr>
        <p:spPr>
          <a:xfrm>
            <a:off x="301385" y="382137"/>
            <a:ext cx="8418747" cy="97167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br>
              <a:rPr lang="nb-NO" sz="1900" dirty="0"/>
            </a:br>
            <a:br>
              <a:rPr lang="nb-NO" sz="1900" dirty="0"/>
            </a:br>
            <a:r>
              <a:rPr lang="nb-NO" sz="1900" dirty="0"/>
              <a:t>Refleksjon </a:t>
            </a:r>
            <a:r>
              <a:rPr lang="nb-NO" sz="1900" b="0" dirty="0">
                <a:cs typeface="Times New Roman"/>
              </a:rPr>
              <a:t>– </a:t>
            </a:r>
            <a:r>
              <a:rPr lang="nb-NO" sz="1900" dirty="0"/>
              <a:t>vi </a:t>
            </a:r>
            <a:r>
              <a:rPr lang="nb-NO" sz="1900" dirty="0" err="1"/>
              <a:t>ynskjer</a:t>
            </a:r>
            <a:r>
              <a:rPr lang="nb-NO" sz="1900" dirty="0"/>
              <a:t> </a:t>
            </a:r>
            <a:r>
              <a:rPr lang="nb-NO" sz="1900" err="1"/>
              <a:t>innspel</a:t>
            </a:r>
            <a:r>
              <a:rPr lang="nb-NO" sz="1900" dirty="0"/>
              <a:t>, </a:t>
            </a:r>
            <a:r>
              <a:rPr lang="nb-NO" sz="1900"/>
              <a:t>kritikk, tankar</a:t>
            </a:r>
            <a:r>
              <a:rPr lang="nb-NO" sz="1900" dirty="0"/>
              <a:t>, forslag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0223C5-8925-5E49-0823-7A40BDECB1CC}"/>
              </a:ext>
            </a:extLst>
          </p:cNvPr>
          <p:cNvSpPr txBox="1"/>
          <p:nvPr/>
        </p:nvSpPr>
        <p:spPr>
          <a:xfrm>
            <a:off x="425831" y="1624222"/>
            <a:ext cx="4818744" cy="40934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Relevant forsking?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Teoretiske perspektiv?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 err="1">
                <a:cs typeface="Arial" panose="020B0604020202020204"/>
              </a:rPr>
              <a:t>Modellar</a:t>
            </a:r>
            <a:r>
              <a:rPr lang="nb-NO" sz="1400" dirty="0">
                <a:cs typeface="Arial" panose="020B0604020202020204"/>
              </a:rPr>
              <a:t>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Forslag til tolking av </a:t>
            </a:r>
            <a:r>
              <a:rPr lang="nb-NO" sz="1400" dirty="0" err="1">
                <a:cs typeface="Arial" panose="020B0604020202020204"/>
              </a:rPr>
              <a:t>observasjonar</a:t>
            </a:r>
            <a:r>
              <a:rPr lang="nb-NO" sz="1400" dirty="0">
                <a:cs typeface="Arial" panose="020B0604020202020204"/>
              </a:rPr>
              <a:t>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 dirty="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cs typeface="Arial" panose="020B0604020202020204"/>
              </a:rPr>
              <a:t>KI og matematiske </a:t>
            </a:r>
            <a:r>
              <a:rPr lang="nb-NO" sz="1400" dirty="0" err="1">
                <a:cs typeface="Arial" panose="020B0604020202020204"/>
              </a:rPr>
              <a:t>kompetansar</a:t>
            </a:r>
            <a:r>
              <a:rPr lang="nb-NO" sz="1400" dirty="0">
                <a:cs typeface="Arial" panose="020B0604020202020204"/>
              </a:rPr>
              <a:t>?</a:t>
            </a:r>
          </a:p>
          <a:p>
            <a:pPr>
              <a:lnSpc>
                <a:spcPct val="200000"/>
              </a:lnSpc>
            </a:pPr>
            <a:endParaRPr lang="nb-NO" sz="1400">
              <a:cs typeface="Arial" panose="020B06040202020202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b-NO" sz="140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>
              <a:cs typeface="Arial" panose="020B0604020202020204"/>
            </a:endParaRPr>
          </a:p>
          <a:p>
            <a:endParaRPr lang="nb-NO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429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Skjermfremvisning (16:9)</PresentationFormat>
  <Paragraphs>130</Paragraphs>
  <Slides>10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Aptos</vt:lpstr>
      <vt:lpstr>Arial</vt:lpstr>
      <vt:lpstr>Courier New</vt:lpstr>
      <vt:lpstr>Segoe UI</vt:lpstr>
      <vt:lpstr>Times New Roman</vt:lpstr>
      <vt:lpstr>Wingdings</vt:lpstr>
      <vt:lpstr>Office-tema</vt:lpstr>
      <vt:lpstr>Matematikk, utforsking og programmeringsparadokset på forkurs</vt:lpstr>
      <vt:lpstr>  Datainnsamling – februar 2025  </vt:lpstr>
      <vt:lpstr>PowerPoint-presentasjon</vt:lpstr>
      <vt:lpstr>  Motivasjon: Kvifor har vi undersøkt dette?  </vt:lpstr>
      <vt:lpstr>  Forskingsspørsmål  </vt:lpstr>
      <vt:lpstr>  Vegen framover</vt:lpstr>
      <vt:lpstr>  Tilsynelatande observasjonar</vt:lpstr>
      <vt:lpstr>  Tilsynelatande observasjonar</vt:lpstr>
      <vt:lpstr>PowerPoint-presentasjon</vt:lpstr>
      <vt:lpstr>  Referansar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Oline Sæverud Aksnes</cp:lastModifiedBy>
  <cp:revision>181</cp:revision>
  <dcterms:created xsi:type="dcterms:W3CDTF">2013-06-10T16:56:09Z</dcterms:created>
  <dcterms:modified xsi:type="dcterms:W3CDTF">2025-03-11T13:45:23Z</dcterms:modified>
</cp:coreProperties>
</file>